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7"/>
  </p:notesMasterIdLst>
  <p:sldIdLst>
    <p:sldId id="256" r:id="rId2"/>
    <p:sldId id="272" r:id="rId3"/>
    <p:sldId id="273" r:id="rId4"/>
    <p:sldId id="274" r:id="rId5"/>
    <p:sldId id="276" r:id="rId6"/>
  </p:sldIdLst>
  <p:sldSz cx="9144000" cy="6858000" type="screen4x3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BBD"/>
    <a:srgbClr val="1656B4"/>
    <a:srgbClr val="0432FF"/>
    <a:srgbClr val="7A9DF0"/>
    <a:srgbClr val="E0DB76"/>
    <a:srgbClr val="2328F7"/>
    <a:srgbClr val="FFFF99"/>
    <a:srgbClr val="CCFFCC"/>
    <a:srgbClr val="99CCFF"/>
    <a:srgbClr val="DAD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9" autoAdjust="0"/>
    <p:restoredTop sz="94663"/>
  </p:normalViewPr>
  <p:slideViewPr>
    <p:cSldViewPr snapToGrid="0">
      <p:cViewPr varScale="1">
        <p:scale>
          <a:sx n="68" d="100"/>
          <a:sy n="68" d="100"/>
        </p:scale>
        <p:origin x="12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r">
              <a:defRPr sz="1200"/>
            </a:lvl1pPr>
          </a:lstStyle>
          <a:p>
            <a:fld id="{794A9A3D-F924-410B-9BE8-3000DACA9D90}" type="datetimeFigureOut">
              <a:rPr lang="es-ES"/>
              <a:t>12/01/2021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0463"/>
            <a:ext cx="4178300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2" tIns="46552" rIns="93102" bIns="46552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405" y="4470836"/>
            <a:ext cx="5603240" cy="3657958"/>
          </a:xfrm>
          <a:prstGeom prst="rect">
            <a:avLst/>
          </a:prstGeom>
        </p:spPr>
        <p:txBody>
          <a:bodyPr vert="horz" lIns="93102" tIns="46552" rIns="93102" bIns="46552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r">
              <a:defRPr sz="1200"/>
            </a:lvl1pPr>
          </a:lstStyle>
          <a:p>
            <a:fld id="{8E258F83-1790-4466-A6E6-162D68BD6AF1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427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0463"/>
            <a:ext cx="4178300" cy="31353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8F83-1790-4466-A6E6-162D68BD6AF1}" type="slidenum">
              <a:rPr lang="es-ES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065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0463"/>
            <a:ext cx="4178300" cy="31353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8F83-1790-4466-A6E6-162D68BD6AF1}" type="slidenum">
              <a:rPr lang="es-ES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582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0463"/>
            <a:ext cx="4178300" cy="31353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8F83-1790-4466-A6E6-162D68BD6AF1}" type="slidenum">
              <a:rPr lang="es-ES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897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0463"/>
            <a:ext cx="4178300" cy="31353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8F83-1790-4466-A6E6-162D68BD6AF1}" type="slidenum">
              <a:rPr lang="es-ES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5058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0463"/>
            <a:ext cx="4178300" cy="31353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8F83-1790-4466-A6E6-162D68BD6AF1}" type="slidenum">
              <a:rPr lang="es-ES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51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rgbClr val="7A9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49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9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27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08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79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1176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61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25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34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99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3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860B8-84C5-5B4A-B8D9-51BDB9C3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109693-6AD7-5448-9FDD-D22131E4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EEBF84-F525-5348-B57A-36B94D96D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826575-CA9C-7247-9DA8-5C9819ECB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5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9DD21-A9A0-6043-AE3A-23A76D7E2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4F6C1F-03D6-1641-9779-37371498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34ADE3-0F9E-5B44-9481-AB09EF961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35A6F5C-EE59-EE43-A321-8477D9AB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0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30578ACC-22D6-47C1-A373-4FD133E34F3C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3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2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3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6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489504" y="1414463"/>
            <a:ext cx="1433231" cy="1368198"/>
          </a:xfrm>
          <a:prstGeom prst="rect">
            <a:avLst/>
          </a:prstGeom>
          <a:solidFill>
            <a:srgbClr val="7A9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37913" y="1529605"/>
            <a:ext cx="1157674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59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67A826-DC6F-EF4D-B226-AC9711952B14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93913" y="223112"/>
            <a:ext cx="965106" cy="12026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C431695-60EE-AB44-8673-B596B8613638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7490113" y="284624"/>
            <a:ext cx="991283" cy="99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5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7" r:id="rId2"/>
    <p:sldLayoutId id="2147483688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022" y="2969996"/>
            <a:ext cx="6108101" cy="102980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br>
              <a:rPr lang="es-ES" sz="27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br>
              <a:rPr lang="es-ES" sz="27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br>
              <a:rPr lang="es-ES" sz="27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s-ES" sz="2700" dirty="0">
                <a:latin typeface="Arial Black" panose="020B0A04020102020204" pitchFamily="34" charset="0"/>
              </a:rPr>
              <a:t>ORGANIGRAMA </a:t>
            </a:r>
            <a:br>
              <a:rPr lang="es-ES" sz="2700" dirty="0">
                <a:latin typeface="Arial Black" panose="020B0A04020102020204" pitchFamily="34" charset="0"/>
              </a:rPr>
            </a:br>
            <a:r>
              <a:rPr lang="es-ES" dirty="0">
                <a:latin typeface="Arial Black" panose="020B0A04020102020204" pitchFamily="34" charset="0"/>
              </a:rPr>
              <a:t>COMUDAJ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500438" y="2692997"/>
            <a:ext cx="2143125" cy="30008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s-ES" sz="1350" dirty="0"/>
          </a:p>
        </p:txBody>
      </p:sp>
      <p:sp>
        <p:nvSpPr>
          <p:cNvPr id="3" name="CuadroTexto 2"/>
          <p:cNvSpPr txBox="1"/>
          <p:nvPr/>
        </p:nvSpPr>
        <p:spPr>
          <a:xfrm>
            <a:off x="6656294" y="5627594"/>
            <a:ext cx="16237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0" dirty="0"/>
              <a:t>Junio 2020</a:t>
            </a:r>
          </a:p>
        </p:txBody>
      </p:sp>
    </p:spTree>
    <p:extLst>
      <p:ext uri="{BB962C8B-B14F-4D97-AF65-F5344CB8AC3E}">
        <p14:creationId xmlns:p14="http://schemas.microsoft.com/office/powerpoint/2010/main" val="18208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3082744" y="520715"/>
            <a:ext cx="2847409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MX" sz="900" b="1" dirty="0"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es-MX" b="1" dirty="0">
                <a:solidFill>
                  <a:srgbClr val="070BBD"/>
                </a:solidFill>
                <a:latin typeface="+mj-lt"/>
                <a:cs typeface="Calibri" panose="020F0502020204030204" pitchFamily="34" charset="0"/>
              </a:rPr>
              <a:t>CONSEJO  DIRECTIVO</a:t>
            </a:r>
          </a:p>
          <a:p>
            <a:pPr algn="ctr"/>
            <a:endParaRPr lang="es-MX" sz="9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062574" y="1404930"/>
            <a:ext cx="2898812" cy="90024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70BBD"/>
                </a:solidFill>
                <a:latin typeface="+mj-lt"/>
                <a:cs typeface="Calibri" panose="020F0502020204030204" pitchFamily="34" charset="0"/>
              </a:rPr>
              <a:t>DIRECTOR GENERAL</a:t>
            </a:r>
          </a:p>
          <a:p>
            <a:pPr algn="ctr"/>
            <a:endParaRPr lang="es-MX" sz="800" b="1" dirty="0">
              <a:solidFill>
                <a:srgbClr val="070BBD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es-MX" sz="800" b="1" dirty="0">
                <a:solidFill>
                  <a:srgbClr val="070BBD"/>
                </a:solidFill>
                <a:latin typeface="+mj-lt"/>
                <a:cs typeface="Calibri" panose="020F0502020204030204" pitchFamily="34" charset="0"/>
              </a:rPr>
              <a:t>DIRECTOR DE ÁREA</a:t>
            </a:r>
          </a:p>
          <a:p>
            <a:pPr algn="ctr"/>
            <a:endParaRPr lang="es-MX" sz="800" b="1" dirty="0">
              <a:solidFill>
                <a:srgbClr val="070BBD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es-MX" sz="1050" b="1" dirty="0">
                <a:solidFill>
                  <a:srgbClr val="070BBD"/>
                </a:solidFill>
                <a:latin typeface="+mj-lt"/>
                <a:cs typeface="Calibri" panose="020F0502020204030204" pitchFamily="34" charset="0"/>
              </a:rPr>
              <a:t>PROFR. EFRAÍN GARCÍA LEDESMA</a:t>
            </a:r>
          </a:p>
        </p:txBody>
      </p:sp>
      <p:sp>
        <p:nvSpPr>
          <p:cNvPr id="42" name="20 CuadroTexto"/>
          <p:cNvSpPr txBox="1"/>
          <p:nvPr/>
        </p:nvSpPr>
        <p:spPr>
          <a:xfrm>
            <a:off x="999151" y="3894449"/>
            <a:ext cx="1433788" cy="11695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70BBD"/>
                </a:solidFill>
                <a:latin typeface="+mj-lt"/>
                <a:cs typeface="Calibri" panose="020F0502020204030204" pitchFamily="34" charset="0"/>
              </a:rPr>
              <a:t>COORDINADOR DEL  DEPORTE</a:t>
            </a:r>
          </a:p>
          <a:p>
            <a:pPr algn="ctr"/>
            <a:endParaRPr lang="es-MX" sz="800" b="1" dirty="0">
              <a:solidFill>
                <a:srgbClr val="070BBD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es-MX" sz="800" b="1" dirty="0">
                <a:solidFill>
                  <a:srgbClr val="070BBD"/>
                </a:solidFill>
                <a:latin typeface="+mj-lt"/>
                <a:cs typeface="Calibri" panose="020F0502020204030204" pitchFamily="34" charset="0"/>
              </a:rPr>
              <a:t>COORDINADOR B</a:t>
            </a:r>
            <a:endParaRPr lang="es-MX" sz="1100" b="1" dirty="0">
              <a:solidFill>
                <a:srgbClr val="070BBD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endParaRPr lang="es-MX" sz="1200" b="1" dirty="0">
              <a:solidFill>
                <a:srgbClr val="070BBD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es-MX" sz="900" b="1" dirty="0">
                <a:solidFill>
                  <a:srgbClr val="070BBD"/>
                </a:solidFill>
                <a:latin typeface="+mj-lt"/>
                <a:cs typeface="Calibri" panose="020F0502020204030204" pitchFamily="34" charset="0"/>
              </a:rPr>
              <a:t>PROF. JUAN ANTONIO ARCOS RAMÍREZ</a:t>
            </a:r>
            <a:endParaRPr lang="es-MX" sz="9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3" name="20 CuadroTexto"/>
          <p:cNvSpPr txBox="1"/>
          <p:nvPr/>
        </p:nvSpPr>
        <p:spPr>
          <a:xfrm>
            <a:off x="2376724" y="5351111"/>
            <a:ext cx="1349744" cy="12926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70BBD"/>
                </a:solidFill>
                <a:latin typeface="+mj-lt"/>
                <a:cs typeface="Calibri" panose="020F0502020204030204" pitchFamily="34" charset="0"/>
              </a:rPr>
              <a:t>ENCARGADO DE ESPACIOS  </a:t>
            </a:r>
          </a:p>
          <a:p>
            <a:pPr algn="ctr"/>
            <a:endParaRPr lang="es-MX" sz="800" b="1" dirty="0">
              <a:solidFill>
                <a:srgbClr val="070BBD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es-MX" sz="800" b="1" dirty="0">
                <a:solidFill>
                  <a:srgbClr val="070BBD"/>
                </a:solidFill>
                <a:latin typeface="+mj-lt"/>
                <a:cs typeface="Calibri" panose="020F0502020204030204" pitchFamily="34" charset="0"/>
              </a:rPr>
              <a:t>JEFE DE DEPARTAMENTO B</a:t>
            </a:r>
          </a:p>
          <a:p>
            <a:pPr algn="ctr"/>
            <a:endParaRPr lang="es-MX" sz="1200" b="1" dirty="0">
              <a:solidFill>
                <a:srgbClr val="070BBD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es-MX" sz="900" b="1" dirty="0">
                <a:solidFill>
                  <a:srgbClr val="070BBD"/>
                </a:solidFill>
                <a:latin typeface="+mj-lt"/>
                <a:cs typeface="Calibri" panose="020F0502020204030204" pitchFamily="34" charset="0"/>
              </a:rPr>
              <a:t>C. MARTIN RANGEL VALDES </a:t>
            </a:r>
          </a:p>
        </p:txBody>
      </p:sp>
      <p:sp>
        <p:nvSpPr>
          <p:cNvPr id="44" name="20 CuadroTexto"/>
          <p:cNvSpPr txBox="1"/>
          <p:nvPr/>
        </p:nvSpPr>
        <p:spPr>
          <a:xfrm>
            <a:off x="3789996" y="3863447"/>
            <a:ext cx="1432903" cy="12311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70BBD"/>
                </a:solidFill>
                <a:latin typeface="+mj-lt"/>
                <a:cs typeface="Calibri" panose="020F0502020204030204" pitchFamily="34" charset="0"/>
              </a:rPr>
              <a:t>CONTADORA GENERAL</a:t>
            </a:r>
          </a:p>
          <a:p>
            <a:pPr algn="ctr"/>
            <a:endParaRPr lang="es-MX" sz="1200" b="1" dirty="0">
              <a:solidFill>
                <a:srgbClr val="070BBD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es-MX" sz="800" b="1" dirty="0">
                <a:solidFill>
                  <a:srgbClr val="070BBD"/>
                </a:solidFill>
                <a:latin typeface="+mj-lt"/>
                <a:cs typeface="Calibri" panose="020F0502020204030204" pitchFamily="34" charset="0"/>
              </a:rPr>
              <a:t>COORDINADOR B</a:t>
            </a:r>
          </a:p>
          <a:p>
            <a:pPr algn="ctr"/>
            <a:endParaRPr lang="es-MX" sz="1200" b="1" dirty="0">
              <a:solidFill>
                <a:srgbClr val="070BBD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es-MX" sz="900" b="1" dirty="0">
                <a:solidFill>
                  <a:srgbClr val="070BBD"/>
                </a:solidFill>
                <a:latin typeface="+mj-lt"/>
                <a:cs typeface="Calibri" panose="020F0502020204030204" pitchFamily="34" charset="0"/>
              </a:rPr>
              <a:t>  C.P. YOLANDA ROCÍO RODRÍGUEZ CAMPOS </a:t>
            </a:r>
            <a:endParaRPr lang="es-MX" sz="1200" b="1" dirty="0">
              <a:solidFill>
                <a:srgbClr val="070BBD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5" name="20 CuadroTexto"/>
          <p:cNvSpPr txBox="1"/>
          <p:nvPr/>
        </p:nvSpPr>
        <p:spPr>
          <a:xfrm>
            <a:off x="5716973" y="3850931"/>
            <a:ext cx="1924184" cy="12311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70BBD"/>
                </a:solidFill>
                <a:latin typeface="+mj-lt"/>
                <a:cs typeface="Calibri" panose="020F0502020204030204" pitchFamily="34" charset="0"/>
              </a:rPr>
              <a:t>COORD. JURIDICO Y REC.  HUMANOS </a:t>
            </a:r>
          </a:p>
          <a:p>
            <a:pPr algn="ctr"/>
            <a:endParaRPr lang="es-MX" sz="1200" b="1" dirty="0">
              <a:solidFill>
                <a:srgbClr val="070BBD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es-MX" sz="800" b="1" dirty="0">
                <a:solidFill>
                  <a:srgbClr val="070BBD"/>
                </a:solidFill>
                <a:latin typeface="+mj-lt"/>
                <a:cs typeface="Calibri" panose="020F0502020204030204" pitchFamily="34" charset="0"/>
              </a:rPr>
              <a:t>COORDINADOR B</a:t>
            </a:r>
            <a:endParaRPr lang="es-MX" sz="1200" b="1" dirty="0">
              <a:solidFill>
                <a:srgbClr val="070BBD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endParaRPr lang="es-MX" sz="1200" b="1" dirty="0">
              <a:solidFill>
                <a:srgbClr val="070BBD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es-MX" sz="900" b="1" dirty="0">
                <a:solidFill>
                  <a:srgbClr val="070BBD"/>
                </a:solidFill>
                <a:latin typeface="+mj-lt"/>
                <a:cs typeface="Calibri" panose="020F0502020204030204" pitchFamily="34" charset="0"/>
              </a:rPr>
              <a:t> LIC. LUISA NATALIA ANAYA CASTILLO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551400" y="1573083"/>
            <a:ext cx="1284923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NIVEL 1</a:t>
            </a:r>
          </a:p>
          <a:p>
            <a:r>
              <a:rPr lang="es-MX" sz="1200" b="1" dirty="0">
                <a:solidFill>
                  <a:schemeClr val="bg1"/>
                </a:solidFill>
                <a:cs typeface="Calibri" panose="020F0502020204030204" pitchFamily="34" charset="0"/>
              </a:rPr>
              <a:t>SECRETARIA  S1</a:t>
            </a:r>
            <a:endParaRPr lang="es-MX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s-MX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NIVEL 2</a:t>
            </a:r>
          </a:p>
          <a:p>
            <a:r>
              <a:rPr lang="es-MX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NIVEL  3</a:t>
            </a:r>
          </a:p>
          <a:p>
            <a:endParaRPr lang="es-MX" sz="1350" dirty="0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6" name="Conector recto 5"/>
          <p:cNvCxnSpPr>
            <a:stCxn id="12" idx="2"/>
            <a:endCxn id="21" idx="0"/>
          </p:cNvCxnSpPr>
          <p:nvPr/>
        </p:nvCxnSpPr>
        <p:spPr>
          <a:xfrm>
            <a:off x="4506449" y="1167046"/>
            <a:ext cx="5531" cy="2378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>
            <a:cxnSpLocks/>
            <a:stCxn id="21" idx="2"/>
          </p:cNvCxnSpPr>
          <p:nvPr/>
        </p:nvCxnSpPr>
        <p:spPr>
          <a:xfrm>
            <a:off x="4511980" y="2305176"/>
            <a:ext cx="0" cy="13100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>
            <a:cxnSpLocks/>
          </p:cNvCxnSpPr>
          <p:nvPr/>
        </p:nvCxnSpPr>
        <p:spPr>
          <a:xfrm flipV="1">
            <a:off x="1716045" y="3607338"/>
            <a:ext cx="4864419" cy="344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>
            <a:cxnSpLocks/>
          </p:cNvCxnSpPr>
          <p:nvPr/>
        </p:nvCxnSpPr>
        <p:spPr>
          <a:xfrm flipH="1">
            <a:off x="1716045" y="3615220"/>
            <a:ext cx="1" cy="256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>
            <a:cxnSpLocks/>
          </p:cNvCxnSpPr>
          <p:nvPr/>
        </p:nvCxnSpPr>
        <p:spPr>
          <a:xfrm>
            <a:off x="3051596" y="3607338"/>
            <a:ext cx="0" cy="174377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 flipH="1">
            <a:off x="4501002" y="3575127"/>
            <a:ext cx="1" cy="256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 flipH="1">
            <a:off x="6580464" y="3566291"/>
            <a:ext cx="1" cy="256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20 CuadroTexto"/>
          <p:cNvSpPr txBox="1"/>
          <p:nvPr/>
        </p:nvSpPr>
        <p:spPr>
          <a:xfrm>
            <a:off x="5350023" y="2447709"/>
            <a:ext cx="1855440" cy="98488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70BBD"/>
                </a:solidFill>
                <a:latin typeface="+mj-lt"/>
                <a:cs typeface="Calibri" panose="020F0502020204030204" pitchFamily="34" charset="0"/>
              </a:rPr>
              <a:t>SECRETARIA EJECUTIVA</a:t>
            </a:r>
          </a:p>
          <a:p>
            <a:pPr algn="ctr"/>
            <a:r>
              <a:rPr lang="es-MX" sz="1200" b="1" dirty="0">
                <a:solidFill>
                  <a:srgbClr val="070BBD"/>
                </a:solidFill>
                <a:latin typeface="+mj-lt"/>
                <a:cs typeface="Calibri" panose="020F0502020204030204" pitchFamily="34" charset="0"/>
              </a:rPr>
              <a:t> </a:t>
            </a:r>
            <a:endParaRPr lang="es-MX" sz="600" b="1" dirty="0">
              <a:solidFill>
                <a:srgbClr val="070BBD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es-MX" sz="800" b="1" dirty="0">
                <a:solidFill>
                  <a:srgbClr val="070BBD"/>
                </a:solidFill>
                <a:latin typeface="+mj-lt"/>
                <a:cs typeface="Calibri" panose="020F0502020204030204" pitchFamily="34" charset="0"/>
              </a:rPr>
              <a:t>TECNICO ESPECIALIZADO</a:t>
            </a:r>
          </a:p>
          <a:p>
            <a:pPr algn="ctr"/>
            <a:endParaRPr lang="es-MX" sz="800" b="1" dirty="0">
              <a:solidFill>
                <a:srgbClr val="070BBD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es-MX" sz="900" b="1" dirty="0">
                <a:solidFill>
                  <a:srgbClr val="070BBD"/>
                </a:solidFill>
                <a:latin typeface="+mj-lt"/>
                <a:cs typeface="Calibri" panose="020F0502020204030204" pitchFamily="34" charset="0"/>
              </a:rPr>
              <a:t>C. MARÍA ELIZABETH NIETO SANTOYO 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ECA98462-8E75-6B4B-AAFC-C18FA78EFADF}"/>
              </a:ext>
            </a:extLst>
          </p:cNvPr>
          <p:cNvCxnSpPr>
            <a:cxnSpLocks/>
          </p:cNvCxnSpPr>
          <p:nvPr/>
        </p:nvCxnSpPr>
        <p:spPr>
          <a:xfrm>
            <a:off x="4506448" y="2940151"/>
            <a:ext cx="8435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18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uadroTexto"/>
          <p:cNvSpPr txBox="1"/>
          <p:nvPr/>
        </p:nvSpPr>
        <p:spPr>
          <a:xfrm>
            <a:off x="3066824" y="859573"/>
            <a:ext cx="2898812" cy="12157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70BBD"/>
                </a:solidFill>
                <a:latin typeface="+mj-lt"/>
              </a:rPr>
              <a:t>COORDINADOR DEL DEPORTE</a:t>
            </a:r>
          </a:p>
          <a:p>
            <a:pPr algn="ctr"/>
            <a:endParaRPr lang="es-MX" sz="800" b="1" dirty="0">
              <a:solidFill>
                <a:srgbClr val="070BBD"/>
              </a:solidFill>
              <a:latin typeface="+mj-lt"/>
            </a:endParaRPr>
          </a:p>
          <a:p>
            <a:pPr algn="ctr"/>
            <a:r>
              <a:rPr lang="es-MX" sz="800" b="1" dirty="0">
                <a:solidFill>
                  <a:srgbClr val="070BBD"/>
                </a:solidFill>
                <a:latin typeface="+mj-lt"/>
              </a:rPr>
              <a:t>COORDINADOR B</a:t>
            </a:r>
          </a:p>
          <a:p>
            <a:pPr algn="ctr"/>
            <a:endParaRPr lang="es-MX" sz="1050" b="1" dirty="0">
              <a:solidFill>
                <a:srgbClr val="070BBD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MX" sz="1050" b="1" dirty="0">
                <a:solidFill>
                  <a:srgbClr val="070BBD"/>
                </a:solidFill>
                <a:latin typeface="+mj-lt"/>
                <a:cs typeface="Arial" panose="020B0604020202020204" pitchFamily="34" charset="0"/>
              </a:rPr>
              <a:t>PROF. JOSÉ A. ARCOS RAMÍREZ</a:t>
            </a:r>
          </a:p>
        </p:txBody>
      </p:sp>
      <p:sp>
        <p:nvSpPr>
          <p:cNvPr id="42" name="20 CuadroTexto"/>
          <p:cNvSpPr txBox="1"/>
          <p:nvPr/>
        </p:nvSpPr>
        <p:spPr>
          <a:xfrm>
            <a:off x="1159351" y="2254194"/>
            <a:ext cx="1907468" cy="10541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rgbClr val="070BBD"/>
                </a:solidFill>
                <a:latin typeface="+mj-lt"/>
                <a:cs typeface="Arial" panose="020B0604020202020204" pitchFamily="34" charset="0"/>
              </a:rPr>
              <a:t>ASISTENTE COORDINADOR</a:t>
            </a:r>
          </a:p>
          <a:p>
            <a:pPr algn="ctr"/>
            <a:endParaRPr lang="es-MX" sz="1050" b="1" dirty="0">
              <a:solidFill>
                <a:srgbClr val="070BBD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MX" sz="800" b="1" dirty="0">
                <a:solidFill>
                  <a:srgbClr val="070BBD"/>
                </a:solidFill>
                <a:latin typeface="+mj-lt"/>
                <a:cs typeface="Arial" panose="020B0604020202020204" pitchFamily="34" charset="0"/>
              </a:rPr>
              <a:t>PROMOTOR DEPORTIVO</a:t>
            </a:r>
          </a:p>
          <a:p>
            <a:pPr algn="ctr"/>
            <a:endParaRPr lang="es-MX" sz="800" b="1" dirty="0">
              <a:solidFill>
                <a:srgbClr val="070BBD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MX" sz="1050" b="1" dirty="0">
                <a:solidFill>
                  <a:srgbClr val="070BBD"/>
                </a:solidFill>
                <a:latin typeface="+mj-lt"/>
                <a:cs typeface="Arial" panose="020B0604020202020204" pitchFamily="34" charset="0"/>
              </a:rPr>
              <a:t>PAOLA G. RODRIGUEZ MUÑOZ</a:t>
            </a:r>
          </a:p>
          <a:p>
            <a:pPr algn="ctr"/>
            <a:endParaRPr lang="es-MX" sz="450" b="1" dirty="0">
              <a:solidFill>
                <a:srgbClr val="070BB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20 CuadroTexto"/>
          <p:cNvSpPr txBox="1"/>
          <p:nvPr/>
        </p:nvSpPr>
        <p:spPr>
          <a:xfrm>
            <a:off x="288260" y="5146158"/>
            <a:ext cx="1449038" cy="15081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rgbClr val="070BBD"/>
                </a:solidFill>
                <a:latin typeface="+mj-lt"/>
                <a:cs typeface="Arial" panose="020B0604020202020204" pitchFamily="34" charset="0"/>
              </a:rPr>
              <a:t>PROMOTORES DE ATLETISMO</a:t>
            </a:r>
          </a:p>
          <a:p>
            <a:pPr algn="ctr"/>
            <a:endParaRPr lang="es-MX" sz="1050" b="1" dirty="0">
              <a:solidFill>
                <a:srgbClr val="070BBD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MX" sz="800" b="1" dirty="0">
                <a:solidFill>
                  <a:srgbClr val="070BBD"/>
                </a:solidFill>
                <a:latin typeface="+mj-lt"/>
                <a:cs typeface="Arial" panose="020B0604020202020204" pitchFamily="34" charset="0"/>
              </a:rPr>
              <a:t>PROMOTOR DEPORTIVO</a:t>
            </a:r>
          </a:p>
          <a:p>
            <a:pPr algn="ctr" hangingPunct="0"/>
            <a:endParaRPr lang="es-MX" sz="1050" b="1" dirty="0">
              <a:solidFill>
                <a:srgbClr val="070BBD"/>
              </a:solidFill>
              <a:latin typeface="+mj-lt"/>
            </a:endParaRPr>
          </a:p>
          <a:p>
            <a:pPr algn="ctr" hangingPunct="0"/>
            <a:r>
              <a:rPr lang="es-MX" sz="1050" b="1" dirty="0">
                <a:solidFill>
                  <a:srgbClr val="070BBD"/>
                </a:solidFill>
                <a:latin typeface="+mj-lt"/>
              </a:rPr>
              <a:t>C. LUCIANO CARRETERO MEJÍA </a:t>
            </a:r>
          </a:p>
          <a:p>
            <a:pPr algn="ctr" hangingPunct="0"/>
            <a:r>
              <a:rPr lang="es-MX" sz="1050" b="1" dirty="0">
                <a:solidFill>
                  <a:srgbClr val="070BBD"/>
                </a:solidFill>
                <a:latin typeface="+mj-lt"/>
                <a:cs typeface="Arial" panose="020B0604020202020204" pitchFamily="34" charset="0"/>
              </a:rPr>
              <a:t>C. GUSTAVO CARRETERO VELOZ </a:t>
            </a:r>
          </a:p>
        </p:txBody>
      </p:sp>
      <p:sp>
        <p:nvSpPr>
          <p:cNvPr id="44" name="20 CuadroTexto"/>
          <p:cNvSpPr txBox="1"/>
          <p:nvPr/>
        </p:nvSpPr>
        <p:spPr>
          <a:xfrm>
            <a:off x="5822231" y="5146158"/>
            <a:ext cx="1449027" cy="12657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rgbClr val="070BBD"/>
                </a:solidFill>
                <a:latin typeface="+mj-lt"/>
                <a:cs typeface="Arial" panose="020B0604020202020204" pitchFamily="34" charset="0"/>
              </a:rPr>
              <a:t>PROMOTOR DE  ADULTOS MAYORES</a:t>
            </a:r>
          </a:p>
          <a:p>
            <a:pPr algn="ctr"/>
            <a:endParaRPr lang="es-MX" sz="375" b="1" dirty="0">
              <a:solidFill>
                <a:srgbClr val="070BBD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s-MX" sz="750" b="1" dirty="0">
              <a:solidFill>
                <a:srgbClr val="070BBD"/>
              </a:solidFill>
              <a:latin typeface="+mj-lt"/>
            </a:endParaRPr>
          </a:p>
          <a:p>
            <a:pPr algn="ctr"/>
            <a:r>
              <a:rPr lang="es-MX" sz="800" b="1" dirty="0">
                <a:solidFill>
                  <a:srgbClr val="070BBD"/>
                </a:solidFill>
                <a:latin typeface="+mj-lt"/>
                <a:cs typeface="Arial" panose="020B0604020202020204" pitchFamily="34" charset="0"/>
              </a:rPr>
              <a:t>PROMOTOR DEPORTIVO</a:t>
            </a:r>
          </a:p>
          <a:p>
            <a:pPr algn="ctr"/>
            <a:endParaRPr lang="es-MX" sz="750" b="1" dirty="0">
              <a:solidFill>
                <a:srgbClr val="070BBD"/>
              </a:solidFill>
              <a:latin typeface="+mj-lt"/>
            </a:endParaRPr>
          </a:p>
          <a:p>
            <a:pPr algn="ctr"/>
            <a:endParaRPr lang="es-MX" sz="750" b="1" dirty="0">
              <a:solidFill>
                <a:srgbClr val="070BBD"/>
              </a:solidFill>
              <a:latin typeface="+mj-lt"/>
            </a:endParaRPr>
          </a:p>
          <a:p>
            <a:pPr algn="ctr"/>
            <a:r>
              <a:rPr lang="es-MX" sz="1050" b="1" dirty="0">
                <a:solidFill>
                  <a:srgbClr val="070BBD"/>
                </a:solidFill>
                <a:latin typeface="+mj-lt"/>
              </a:rPr>
              <a:t>C. MIGUEL REGINO CAUDILLO REYES </a:t>
            </a:r>
            <a:endParaRPr lang="es-MX" sz="1050" b="1" dirty="0">
              <a:solidFill>
                <a:srgbClr val="070BB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20 CuadroTexto"/>
          <p:cNvSpPr txBox="1"/>
          <p:nvPr/>
        </p:nvSpPr>
        <p:spPr>
          <a:xfrm>
            <a:off x="7260824" y="3656101"/>
            <a:ext cx="1449027" cy="14157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rgbClr val="070BBD"/>
                </a:solidFill>
                <a:latin typeface="+mj-lt"/>
                <a:cs typeface="Arial" panose="020B0604020202020204" pitchFamily="34" charset="0"/>
              </a:rPr>
              <a:t>PROMOTOR CAPACIDADES ESPECIALES</a:t>
            </a:r>
          </a:p>
          <a:p>
            <a:pPr algn="ctr"/>
            <a:endParaRPr lang="es-MX" sz="1050" b="1" dirty="0">
              <a:solidFill>
                <a:srgbClr val="070BBD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MX" sz="800" b="1" dirty="0">
                <a:solidFill>
                  <a:srgbClr val="070BBD"/>
                </a:solidFill>
                <a:latin typeface="+mj-lt"/>
                <a:cs typeface="Arial" panose="020B0604020202020204" pitchFamily="34" charset="0"/>
              </a:rPr>
              <a:t>PROMOTOR DEPORTIVO</a:t>
            </a:r>
          </a:p>
          <a:p>
            <a:pPr algn="ctr"/>
            <a:endParaRPr lang="es-MX" sz="1050" b="1" dirty="0">
              <a:solidFill>
                <a:srgbClr val="070BBD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s-MX" sz="450" b="1" dirty="0">
              <a:solidFill>
                <a:srgbClr val="070BBD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MX" sz="1050" b="1" dirty="0">
                <a:solidFill>
                  <a:srgbClr val="070BBD"/>
                </a:solidFill>
                <a:latin typeface="+mj-lt"/>
              </a:rPr>
              <a:t>LIC. MIGUEL ANGEL CASTILLO LEE </a:t>
            </a:r>
            <a:endParaRPr lang="es-MX" sz="1050" b="1" dirty="0">
              <a:solidFill>
                <a:srgbClr val="070BB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20 CuadroTexto"/>
          <p:cNvSpPr txBox="1"/>
          <p:nvPr/>
        </p:nvSpPr>
        <p:spPr>
          <a:xfrm>
            <a:off x="1732889" y="3671529"/>
            <a:ext cx="1469626" cy="119263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rgbClr val="070BBD"/>
                </a:solidFill>
                <a:latin typeface="+mj-lt"/>
                <a:cs typeface="Arial" panose="020B0604020202020204" pitchFamily="34" charset="0"/>
              </a:rPr>
              <a:t>PROMOTOR DE BOXEO</a:t>
            </a:r>
          </a:p>
          <a:p>
            <a:pPr algn="ctr"/>
            <a:endParaRPr lang="es-MX" sz="375" b="1" dirty="0">
              <a:solidFill>
                <a:srgbClr val="070BBD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s-MX" sz="375" b="1" dirty="0">
              <a:solidFill>
                <a:srgbClr val="070BBD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s-MX" sz="375" b="1" dirty="0">
              <a:solidFill>
                <a:srgbClr val="070BBD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MX" sz="800" b="1" dirty="0">
                <a:solidFill>
                  <a:srgbClr val="070BBD"/>
                </a:solidFill>
                <a:latin typeface="+mj-lt"/>
                <a:cs typeface="Arial" panose="020B0604020202020204" pitchFamily="34" charset="0"/>
              </a:rPr>
              <a:t>PROMOTOR DEPORTIVO</a:t>
            </a:r>
          </a:p>
          <a:p>
            <a:pPr algn="ctr"/>
            <a:endParaRPr lang="es-MX" sz="375" b="1" dirty="0">
              <a:solidFill>
                <a:srgbClr val="070BBD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s-MX" sz="375" b="1" dirty="0">
              <a:solidFill>
                <a:srgbClr val="070BBD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s-MX" sz="375" b="1" dirty="0">
              <a:solidFill>
                <a:srgbClr val="070BBD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MX" sz="1000" b="1" dirty="0">
                <a:solidFill>
                  <a:srgbClr val="070BBD"/>
                </a:solidFill>
                <a:latin typeface="+mj-lt"/>
              </a:rPr>
              <a:t>C. PEDRO GONZÁLEZ GUTIÉRREZ </a:t>
            </a:r>
            <a:endParaRPr lang="es-MX" sz="1000" b="1" dirty="0">
              <a:solidFill>
                <a:srgbClr val="070BB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450654" y="1657024"/>
            <a:ext cx="125917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latin typeface="+mj-lt"/>
              </a:rPr>
              <a:t>NIVEL 2</a:t>
            </a:r>
          </a:p>
          <a:p>
            <a:r>
              <a:rPr lang="es-MX" sz="1200" b="1" dirty="0">
                <a:solidFill>
                  <a:schemeClr val="bg1"/>
                </a:solidFill>
                <a:latin typeface="+mj-lt"/>
              </a:rPr>
              <a:t>ASISTENTE A2</a:t>
            </a:r>
          </a:p>
          <a:p>
            <a:r>
              <a:rPr lang="es-MX" sz="1200" b="1" dirty="0">
                <a:solidFill>
                  <a:schemeClr val="bg1"/>
                </a:solidFill>
                <a:latin typeface="+mj-lt"/>
              </a:rPr>
              <a:t>NIVEL 5</a:t>
            </a:r>
          </a:p>
          <a:p>
            <a:endParaRPr lang="es-MX" sz="1350" dirty="0">
              <a:latin typeface="+mj-lt"/>
            </a:endParaRPr>
          </a:p>
        </p:txBody>
      </p:sp>
      <p:cxnSp>
        <p:nvCxnSpPr>
          <p:cNvPr id="47" name="Conector recto 46"/>
          <p:cNvCxnSpPr>
            <a:cxnSpLocks/>
            <a:stCxn id="21" idx="2"/>
          </p:cNvCxnSpPr>
          <p:nvPr/>
        </p:nvCxnSpPr>
        <p:spPr>
          <a:xfrm>
            <a:off x="4516230" y="2075290"/>
            <a:ext cx="0" cy="13460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988173" y="3407876"/>
            <a:ext cx="7019714" cy="268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>
            <a:cxnSpLocks/>
          </p:cNvCxnSpPr>
          <p:nvPr/>
        </p:nvCxnSpPr>
        <p:spPr>
          <a:xfrm>
            <a:off x="995639" y="3407876"/>
            <a:ext cx="0" cy="17382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 flipH="1">
            <a:off x="2467066" y="3434723"/>
            <a:ext cx="1" cy="256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>
            <a:cxnSpLocks/>
          </p:cNvCxnSpPr>
          <p:nvPr/>
        </p:nvCxnSpPr>
        <p:spPr>
          <a:xfrm>
            <a:off x="3835856" y="3442542"/>
            <a:ext cx="0" cy="18707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0 CuadroTexto"/>
          <p:cNvSpPr txBox="1"/>
          <p:nvPr/>
        </p:nvSpPr>
        <p:spPr>
          <a:xfrm>
            <a:off x="3003543" y="5146158"/>
            <a:ext cx="1684041" cy="13003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rgbClr val="070BBD"/>
                </a:solidFill>
                <a:latin typeface="+mj-lt"/>
                <a:cs typeface="Arial" panose="020B0604020202020204" pitchFamily="34" charset="0"/>
              </a:rPr>
              <a:t>PROMOTOR DE FISICONSTRUCTIVISMO</a:t>
            </a:r>
          </a:p>
          <a:p>
            <a:pPr algn="ctr"/>
            <a:endParaRPr lang="es-MX" sz="450" b="1" dirty="0">
              <a:solidFill>
                <a:srgbClr val="070BBD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s-MX" sz="750" b="1" dirty="0">
              <a:solidFill>
                <a:srgbClr val="070BBD"/>
              </a:solidFill>
              <a:latin typeface="+mj-lt"/>
            </a:endParaRPr>
          </a:p>
          <a:p>
            <a:pPr algn="ctr"/>
            <a:r>
              <a:rPr lang="es-MX" sz="800" b="1" dirty="0">
                <a:solidFill>
                  <a:srgbClr val="070BBD"/>
                </a:solidFill>
                <a:latin typeface="+mj-lt"/>
                <a:cs typeface="Arial" panose="020B0604020202020204" pitchFamily="34" charset="0"/>
              </a:rPr>
              <a:t>PROMOTOR DEPORTIVO</a:t>
            </a:r>
          </a:p>
          <a:p>
            <a:pPr algn="ctr"/>
            <a:endParaRPr lang="es-MX" sz="750" b="1" dirty="0">
              <a:solidFill>
                <a:srgbClr val="070BBD"/>
              </a:solidFill>
              <a:latin typeface="+mj-lt"/>
            </a:endParaRPr>
          </a:p>
          <a:p>
            <a:pPr algn="ctr"/>
            <a:endParaRPr lang="es-MX" sz="900" b="1" dirty="0">
              <a:solidFill>
                <a:srgbClr val="070BBD"/>
              </a:solidFill>
              <a:latin typeface="+mj-lt"/>
            </a:endParaRPr>
          </a:p>
          <a:p>
            <a:pPr algn="ctr"/>
            <a:r>
              <a:rPr lang="es-MX" sz="1050" b="1" dirty="0">
                <a:solidFill>
                  <a:srgbClr val="070BBD"/>
                </a:solidFill>
                <a:latin typeface="+mj-lt"/>
              </a:rPr>
              <a:t>C. LUIS GERARDO MORALES GONZÁLEZ</a:t>
            </a:r>
          </a:p>
        </p:txBody>
      </p:sp>
      <p:cxnSp>
        <p:nvCxnSpPr>
          <p:cNvPr id="22" name="Conector recto 21"/>
          <p:cNvCxnSpPr/>
          <p:nvPr/>
        </p:nvCxnSpPr>
        <p:spPr>
          <a:xfrm flipH="1">
            <a:off x="5228884" y="3396696"/>
            <a:ext cx="1" cy="256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0 CuadroTexto"/>
          <p:cNvSpPr txBox="1"/>
          <p:nvPr/>
        </p:nvSpPr>
        <p:spPr>
          <a:xfrm>
            <a:off x="4386863" y="3664551"/>
            <a:ext cx="1684042" cy="13003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rgbClr val="070BBD"/>
                </a:solidFill>
                <a:latin typeface="+mj-lt"/>
                <a:cs typeface="Arial" panose="020B0604020202020204" pitchFamily="34" charset="0"/>
              </a:rPr>
              <a:t>PROMOTOR </a:t>
            </a:r>
          </a:p>
          <a:p>
            <a:pPr algn="ctr"/>
            <a:r>
              <a:rPr lang="es-MX" sz="1050" b="1" dirty="0">
                <a:solidFill>
                  <a:srgbClr val="070BBD"/>
                </a:solidFill>
                <a:latin typeface="+mj-lt"/>
                <a:cs typeface="Arial" panose="020B0604020202020204" pitchFamily="34" charset="0"/>
              </a:rPr>
              <a:t>DE FUTBOL COMUNITARIO</a:t>
            </a:r>
          </a:p>
          <a:p>
            <a:pPr algn="ctr"/>
            <a:endParaRPr lang="es-MX" sz="1050" b="1" dirty="0">
              <a:solidFill>
                <a:srgbClr val="070BBD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MX" sz="800" b="1" dirty="0">
                <a:solidFill>
                  <a:srgbClr val="070BBD"/>
                </a:solidFill>
                <a:latin typeface="+mj-lt"/>
                <a:cs typeface="Arial" panose="020B0604020202020204" pitchFamily="34" charset="0"/>
              </a:rPr>
              <a:t>PROMOTOR DEPORTIVO</a:t>
            </a:r>
          </a:p>
          <a:p>
            <a:pPr algn="ctr"/>
            <a:endParaRPr lang="es-MX" sz="750" b="1" dirty="0">
              <a:solidFill>
                <a:srgbClr val="070BBD"/>
              </a:solidFill>
              <a:latin typeface="+mj-lt"/>
            </a:endParaRPr>
          </a:p>
          <a:p>
            <a:pPr algn="ctr"/>
            <a:r>
              <a:rPr lang="es-MX" sz="1050" b="1" dirty="0">
                <a:solidFill>
                  <a:srgbClr val="070BBD"/>
                </a:solidFill>
                <a:latin typeface="+mj-lt"/>
                <a:cs typeface="Arial" panose="020B0604020202020204" pitchFamily="34" charset="0"/>
              </a:rPr>
              <a:t>PROF. MAYRA SUSANA CARDIEL OLMOS </a:t>
            </a:r>
          </a:p>
        </p:txBody>
      </p:sp>
      <p:cxnSp>
        <p:nvCxnSpPr>
          <p:cNvPr id="24" name="Conector recto 23"/>
          <p:cNvCxnSpPr>
            <a:cxnSpLocks/>
          </p:cNvCxnSpPr>
          <p:nvPr/>
        </p:nvCxnSpPr>
        <p:spPr>
          <a:xfrm>
            <a:off x="6525480" y="3396696"/>
            <a:ext cx="0" cy="17494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H="1">
            <a:off x="7985338" y="3400057"/>
            <a:ext cx="1" cy="256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9FFBFC3E-1330-C843-BA7E-007A11638030}"/>
              </a:ext>
            </a:extLst>
          </p:cNvPr>
          <p:cNvCxnSpPr>
            <a:cxnSpLocks/>
          </p:cNvCxnSpPr>
          <p:nvPr/>
        </p:nvCxnSpPr>
        <p:spPr>
          <a:xfrm flipV="1">
            <a:off x="3066819" y="2786551"/>
            <a:ext cx="1449411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34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uadroTexto"/>
          <p:cNvSpPr txBox="1"/>
          <p:nvPr/>
        </p:nvSpPr>
        <p:spPr>
          <a:xfrm>
            <a:off x="2963833" y="998899"/>
            <a:ext cx="3232135" cy="100796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rgbClr val="070BBD"/>
                </a:solidFill>
              </a:rPr>
              <a:t>COORDINADOR DE ESPACIOS</a:t>
            </a:r>
          </a:p>
          <a:p>
            <a:pPr algn="ctr"/>
            <a:endParaRPr lang="es-MX" sz="1500" b="1" dirty="0">
              <a:solidFill>
                <a:srgbClr val="070BBD"/>
              </a:solidFill>
            </a:endParaRPr>
          </a:p>
          <a:p>
            <a:pPr algn="ctr"/>
            <a:r>
              <a:rPr lang="es-MX" sz="800" b="1" dirty="0">
                <a:solidFill>
                  <a:srgbClr val="070BBD"/>
                </a:solidFill>
              </a:rPr>
              <a:t>JEFE DE DEPARTAMENTO B</a:t>
            </a:r>
          </a:p>
          <a:p>
            <a:pPr algn="ctr"/>
            <a:endParaRPr lang="es-MX" sz="800" b="1" dirty="0">
              <a:solidFill>
                <a:srgbClr val="070BBD"/>
              </a:solidFill>
            </a:endParaRPr>
          </a:p>
          <a:p>
            <a:pPr algn="ctr"/>
            <a:endParaRPr lang="es-MX" sz="300" b="1" dirty="0">
              <a:solidFill>
                <a:srgbClr val="070BBD"/>
              </a:solidFill>
              <a:cs typeface="Arial" panose="020B0604020202020204" pitchFamily="34" charset="0"/>
            </a:endParaRPr>
          </a:p>
          <a:p>
            <a:pPr algn="ctr"/>
            <a:r>
              <a:rPr lang="es-MX" sz="1050" b="1" dirty="0">
                <a:solidFill>
                  <a:srgbClr val="070BBD"/>
                </a:solidFill>
              </a:rPr>
              <a:t>MARTIN RANGEL VALDÉZ</a:t>
            </a:r>
            <a:endParaRPr lang="es-MX" sz="1050" b="1" dirty="0">
              <a:solidFill>
                <a:srgbClr val="070BBD"/>
              </a:solidFill>
              <a:cs typeface="Arial" panose="020B0604020202020204" pitchFamily="34" charset="0"/>
            </a:endParaRPr>
          </a:p>
        </p:txBody>
      </p:sp>
      <p:sp>
        <p:nvSpPr>
          <p:cNvPr id="42" name="20 CuadroTexto"/>
          <p:cNvSpPr txBox="1"/>
          <p:nvPr/>
        </p:nvSpPr>
        <p:spPr>
          <a:xfrm>
            <a:off x="6087873" y="4163460"/>
            <a:ext cx="2929429" cy="167738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rgbClr val="070BBD"/>
                </a:solidFill>
                <a:cs typeface="Arial" panose="020B0604020202020204" pitchFamily="34" charset="0"/>
              </a:rPr>
              <a:t>PARQUE AGUILAR Y MAYA</a:t>
            </a:r>
            <a:endParaRPr lang="es-MX" sz="450" b="1" dirty="0">
              <a:solidFill>
                <a:srgbClr val="070BBD"/>
              </a:solidFill>
              <a:cs typeface="Arial" panose="020B0604020202020204" pitchFamily="34" charset="0"/>
            </a:endParaRPr>
          </a:p>
          <a:p>
            <a:pPr algn="ctr"/>
            <a:endParaRPr lang="es-MX" sz="600" dirty="0">
              <a:solidFill>
                <a:srgbClr val="070BBD"/>
              </a:solidFill>
            </a:endParaRPr>
          </a:p>
          <a:p>
            <a:pPr algn="ctr"/>
            <a:endParaRPr lang="es-MX" sz="600" dirty="0">
              <a:solidFill>
                <a:srgbClr val="070BBD"/>
              </a:solidFill>
            </a:endParaRPr>
          </a:p>
          <a:p>
            <a:pPr algn="ctr"/>
            <a:endParaRPr lang="es-MX" sz="600" dirty="0">
              <a:solidFill>
                <a:srgbClr val="070BBD"/>
              </a:solidFill>
            </a:endParaRPr>
          </a:p>
          <a:p>
            <a:r>
              <a:rPr lang="es-MX" sz="800" dirty="0">
                <a:solidFill>
                  <a:srgbClr val="070BBD"/>
                </a:solidFill>
              </a:rPr>
              <a:t>DGZ. SANDOVAL ALEJANDRO	  INTENDENTE COMUDAJ</a:t>
            </a:r>
          </a:p>
          <a:p>
            <a:r>
              <a:rPr lang="es-MX" sz="800" dirty="0">
                <a:solidFill>
                  <a:srgbClr val="070BBD"/>
                </a:solidFill>
              </a:rPr>
              <a:t>ESPINOSA LOPEZ ALBERTO	  CONSERJE</a:t>
            </a:r>
          </a:p>
          <a:p>
            <a:r>
              <a:rPr lang="es-MX" sz="800" dirty="0">
                <a:solidFill>
                  <a:srgbClr val="070BBD"/>
                </a:solidFill>
              </a:rPr>
              <a:t>MANZANO LUNA JUAN JOSE	  VELADOR</a:t>
            </a:r>
          </a:p>
          <a:p>
            <a:r>
              <a:rPr lang="es-MX" sz="800" dirty="0">
                <a:solidFill>
                  <a:srgbClr val="070BBD"/>
                </a:solidFill>
              </a:rPr>
              <a:t>VÁZQUEZ TORRES PAOLA G.     AUXILIAR ADMINISTRATIVO</a:t>
            </a:r>
          </a:p>
          <a:p>
            <a:r>
              <a:rPr lang="es-MX" sz="800" dirty="0">
                <a:solidFill>
                  <a:srgbClr val="070BBD"/>
                </a:solidFill>
              </a:rPr>
              <a:t>MARTÍNEZ MORENO APOLINAR	  VIGILANTE</a:t>
            </a:r>
          </a:p>
          <a:p>
            <a:r>
              <a:rPr lang="es-MX" sz="800" dirty="0">
                <a:solidFill>
                  <a:srgbClr val="070BBD"/>
                </a:solidFill>
              </a:rPr>
              <a:t>ROCHA LONA J. JESÚS.	  EMPLEADO DE JARDINES</a:t>
            </a:r>
          </a:p>
          <a:p>
            <a:r>
              <a:rPr lang="es-MX" sz="800" dirty="0">
                <a:solidFill>
                  <a:srgbClr val="070BBD"/>
                </a:solidFill>
              </a:rPr>
              <a:t>DGZ. RODRÍGUEZ A. BRICIO.        INTENDENTE COMUDAJ</a:t>
            </a:r>
          </a:p>
          <a:p>
            <a:r>
              <a:rPr lang="es-MX" sz="800" dirty="0">
                <a:solidFill>
                  <a:srgbClr val="070BBD"/>
                </a:solidFill>
              </a:rPr>
              <a:t>MOTA GARCÍA HERMILO.              PEÓN</a:t>
            </a:r>
          </a:p>
          <a:p>
            <a:pPr algn="ctr"/>
            <a:endParaRPr lang="es-MX" sz="600" dirty="0">
              <a:solidFill>
                <a:srgbClr val="070BBD"/>
              </a:solidFill>
            </a:endParaRPr>
          </a:p>
          <a:p>
            <a:pPr algn="ctr"/>
            <a:endParaRPr lang="es-MX" sz="450" b="1" dirty="0">
              <a:solidFill>
                <a:srgbClr val="070BBD"/>
              </a:solidFill>
              <a:cs typeface="Arial" panose="020B0604020202020204" pitchFamily="34" charset="0"/>
            </a:endParaRPr>
          </a:p>
        </p:txBody>
      </p:sp>
      <p:sp>
        <p:nvSpPr>
          <p:cNvPr id="46" name="20 CuadroTexto"/>
          <p:cNvSpPr txBox="1"/>
          <p:nvPr/>
        </p:nvSpPr>
        <p:spPr>
          <a:xfrm>
            <a:off x="66614" y="4195356"/>
            <a:ext cx="3063068" cy="21121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rgbClr val="070BBD"/>
                </a:solidFill>
                <a:cs typeface="Arial" panose="020B0604020202020204" pitchFamily="34" charset="0"/>
              </a:rPr>
              <a:t>DEPORTIVA TORRES LANDA</a:t>
            </a:r>
          </a:p>
          <a:p>
            <a:pPr algn="ctr"/>
            <a:endParaRPr lang="es-MX" sz="1050" b="1" dirty="0">
              <a:solidFill>
                <a:srgbClr val="070BBD"/>
              </a:solidFill>
              <a:cs typeface="Arial" panose="020B0604020202020204" pitchFamily="34" charset="0"/>
            </a:endParaRPr>
          </a:p>
          <a:p>
            <a:pPr algn="ctr"/>
            <a:endParaRPr lang="es-MX" sz="1050" b="1" dirty="0">
              <a:solidFill>
                <a:srgbClr val="070BBD"/>
              </a:solidFill>
              <a:cs typeface="Arial" panose="020B0604020202020204" pitchFamily="34" charset="0"/>
            </a:endParaRPr>
          </a:p>
          <a:p>
            <a:r>
              <a:rPr lang="es-MX" sz="800" dirty="0">
                <a:solidFill>
                  <a:srgbClr val="070BBD"/>
                </a:solidFill>
              </a:rPr>
              <a:t>BLANCAS HERNÁNDEZ MANUEL     AUXILIAR ADMINISTRATIVO	</a:t>
            </a:r>
          </a:p>
          <a:p>
            <a:r>
              <a:rPr lang="es-MX" sz="800" dirty="0">
                <a:solidFill>
                  <a:srgbClr val="070BBD"/>
                </a:solidFill>
              </a:rPr>
              <a:t>CERVANTES UGALDE ENRIQUE	     INTENDENTE COMUDAJ</a:t>
            </a:r>
          </a:p>
          <a:p>
            <a:r>
              <a:rPr lang="es-MX" sz="800" dirty="0">
                <a:solidFill>
                  <a:srgbClr val="070BBD"/>
                </a:solidFill>
              </a:rPr>
              <a:t>DELGADO MUJICA OCTAVIANO	     AUXILIAR ADMINISTRATIVO</a:t>
            </a:r>
          </a:p>
          <a:p>
            <a:r>
              <a:rPr lang="es-MX" sz="800" dirty="0">
                <a:solidFill>
                  <a:srgbClr val="070BBD"/>
                </a:solidFill>
              </a:rPr>
              <a:t>DUEÑAS DELGADO SALVADOR	     CONSERJE</a:t>
            </a:r>
          </a:p>
          <a:p>
            <a:r>
              <a:rPr lang="es-MX" sz="800" dirty="0">
                <a:solidFill>
                  <a:srgbClr val="070BBD"/>
                </a:solidFill>
              </a:rPr>
              <a:t>ESPINOSA ESPARZA CARLOS A.	     VELADOR</a:t>
            </a:r>
          </a:p>
          <a:p>
            <a:r>
              <a:rPr lang="es-MX" sz="800" dirty="0">
                <a:solidFill>
                  <a:srgbClr val="070BBD"/>
                </a:solidFill>
              </a:rPr>
              <a:t>GONZÁLEZ LOZANO KARLA E.	     EMPLEADO DE JARDINES</a:t>
            </a:r>
          </a:p>
          <a:p>
            <a:r>
              <a:rPr lang="es-MX" sz="800" dirty="0">
                <a:solidFill>
                  <a:srgbClr val="070BBD"/>
                </a:solidFill>
              </a:rPr>
              <a:t>SERGIO RÍOS LÓPEZ		     CONSERJE </a:t>
            </a:r>
          </a:p>
          <a:p>
            <a:r>
              <a:rPr lang="es-MX" sz="800" dirty="0">
                <a:solidFill>
                  <a:srgbClr val="070BBD"/>
                </a:solidFill>
              </a:rPr>
              <a:t>ZARATE GONZALEZ RITA Y.          EMPLEADO DE JARDINES</a:t>
            </a:r>
          </a:p>
          <a:p>
            <a:r>
              <a:rPr lang="es-MX" sz="800" dirty="0">
                <a:solidFill>
                  <a:srgbClr val="070BBD"/>
                </a:solidFill>
              </a:rPr>
              <a:t>MORALES TORRES ALFREDO I.      INTENDENTE COMUDAJ</a:t>
            </a:r>
          </a:p>
          <a:p>
            <a:r>
              <a:rPr lang="es-MX" sz="800" dirty="0">
                <a:solidFill>
                  <a:srgbClr val="070BBD"/>
                </a:solidFill>
              </a:rPr>
              <a:t>MOTA GARCÍA HERMILO.              PEÓN</a:t>
            </a:r>
          </a:p>
          <a:p>
            <a:r>
              <a:rPr lang="es-MX" sz="800" dirty="0">
                <a:solidFill>
                  <a:srgbClr val="070BBD"/>
                </a:solidFill>
              </a:rPr>
              <a:t>RDZ. GOMEZ GILBERTO            CONSERJE</a:t>
            </a:r>
          </a:p>
          <a:p>
            <a:endParaRPr lang="es-MX" sz="800" dirty="0">
              <a:solidFill>
                <a:srgbClr val="070BBD"/>
              </a:solidFill>
            </a:endParaRPr>
          </a:p>
          <a:p>
            <a:pPr algn="ctr"/>
            <a:endParaRPr lang="es-MX" sz="375" b="1" dirty="0">
              <a:solidFill>
                <a:srgbClr val="070BBD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552587" y="1593146"/>
            <a:ext cx="114636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</a:rPr>
              <a:t>NIVEL 2</a:t>
            </a:r>
          </a:p>
          <a:p>
            <a:r>
              <a:rPr lang="es-MX" sz="1200" b="1" dirty="0">
                <a:solidFill>
                  <a:schemeClr val="bg1"/>
                </a:solidFill>
              </a:rPr>
              <a:t>NIVEL 4 NIVEL 6</a:t>
            </a:r>
          </a:p>
          <a:p>
            <a:endParaRPr lang="es-MX" sz="1350" dirty="0"/>
          </a:p>
        </p:txBody>
      </p:sp>
      <p:cxnSp>
        <p:nvCxnSpPr>
          <p:cNvPr id="47" name="Conector recto 46"/>
          <p:cNvCxnSpPr>
            <a:cxnSpLocks/>
          </p:cNvCxnSpPr>
          <p:nvPr/>
        </p:nvCxnSpPr>
        <p:spPr>
          <a:xfrm flipV="1">
            <a:off x="4579901" y="2020186"/>
            <a:ext cx="0" cy="10030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>
            <a:cxnSpLocks/>
          </p:cNvCxnSpPr>
          <p:nvPr/>
        </p:nvCxnSpPr>
        <p:spPr>
          <a:xfrm>
            <a:off x="1496740" y="3028378"/>
            <a:ext cx="586917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>
            <a:cxnSpLocks/>
          </p:cNvCxnSpPr>
          <p:nvPr/>
        </p:nvCxnSpPr>
        <p:spPr>
          <a:xfrm>
            <a:off x="1496740" y="3033508"/>
            <a:ext cx="0" cy="11618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>
            <a:cxnSpLocks/>
          </p:cNvCxnSpPr>
          <p:nvPr/>
        </p:nvCxnSpPr>
        <p:spPr>
          <a:xfrm>
            <a:off x="7365913" y="3023249"/>
            <a:ext cx="0" cy="11189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20 CuadroTexto"/>
          <p:cNvSpPr txBox="1"/>
          <p:nvPr/>
        </p:nvSpPr>
        <p:spPr>
          <a:xfrm>
            <a:off x="3198111" y="4174096"/>
            <a:ext cx="2821333" cy="16466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rgbClr val="070BBD"/>
                </a:solidFill>
                <a:cs typeface="Arial" panose="020B0604020202020204" pitchFamily="34" charset="0"/>
              </a:rPr>
              <a:t>DEPORTIVA VAZQUEZ NIETO</a:t>
            </a:r>
          </a:p>
          <a:p>
            <a:pPr algn="ctr"/>
            <a:endParaRPr lang="es-MX" sz="1050" b="1" dirty="0">
              <a:solidFill>
                <a:srgbClr val="070BBD"/>
              </a:solidFill>
              <a:cs typeface="Arial" panose="020B0604020202020204" pitchFamily="34" charset="0"/>
            </a:endParaRPr>
          </a:p>
          <a:p>
            <a:endParaRPr lang="es-MX" sz="800" dirty="0">
              <a:solidFill>
                <a:srgbClr val="070BBD"/>
              </a:solidFill>
            </a:endParaRPr>
          </a:p>
          <a:p>
            <a:r>
              <a:rPr lang="es-MX" sz="800" dirty="0">
                <a:solidFill>
                  <a:srgbClr val="070BBD"/>
                </a:solidFill>
              </a:rPr>
              <a:t>ESPINOSA ESPARZA JULIO C.	 VIGILANTE</a:t>
            </a:r>
          </a:p>
          <a:p>
            <a:r>
              <a:rPr lang="es-MX" sz="800" dirty="0">
                <a:solidFill>
                  <a:srgbClr val="070BBD"/>
                </a:solidFill>
              </a:rPr>
              <a:t>IBARRA VIZGUERRA RAMÓN.     AUXILIAR ADMINISTRATIVO</a:t>
            </a:r>
          </a:p>
          <a:p>
            <a:r>
              <a:rPr lang="es-MX" sz="800" dirty="0">
                <a:solidFill>
                  <a:srgbClr val="070BBD"/>
                </a:solidFill>
              </a:rPr>
              <a:t>MONTIEL GTZ. MA. DEL R.        EMPLEADO DE JARDINES</a:t>
            </a:r>
          </a:p>
          <a:p>
            <a:r>
              <a:rPr lang="es-MX" sz="800" dirty="0">
                <a:solidFill>
                  <a:srgbClr val="070BBD"/>
                </a:solidFill>
              </a:rPr>
              <a:t>GONZÁLEZ M. ROBERTO C.	 ELECTRICISTA</a:t>
            </a:r>
          </a:p>
          <a:p>
            <a:r>
              <a:rPr lang="es-MX" sz="800" dirty="0">
                <a:solidFill>
                  <a:srgbClr val="070BBD"/>
                </a:solidFill>
              </a:rPr>
              <a:t>SEGOVIA GRO. EDGAR A.	 EMPLEADO DE  JARDINES</a:t>
            </a:r>
          </a:p>
          <a:p>
            <a:r>
              <a:rPr lang="es-MX" sz="800" dirty="0">
                <a:solidFill>
                  <a:srgbClr val="070BBD"/>
                </a:solidFill>
              </a:rPr>
              <a:t>AGUILAR SOLIS PEDRO	 VELADOR</a:t>
            </a:r>
          </a:p>
          <a:p>
            <a:r>
              <a:rPr lang="es-MX" sz="800" dirty="0">
                <a:solidFill>
                  <a:srgbClr val="070BBD"/>
                </a:solidFill>
              </a:rPr>
              <a:t>RIVERA HERNÁNDEZ JUANA E.   INTENDENTE COMUDAJ</a:t>
            </a:r>
          </a:p>
          <a:p>
            <a:endParaRPr lang="es-MX" sz="800" dirty="0">
              <a:solidFill>
                <a:srgbClr val="070BBD"/>
              </a:solidFill>
            </a:endParaRPr>
          </a:p>
          <a:p>
            <a:endParaRPr lang="es-MX" sz="800" dirty="0">
              <a:solidFill>
                <a:srgbClr val="070BBD"/>
              </a:solidFill>
            </a:endParaRP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2BE06F6B-259C-EA4A-83BC-0021F913BCC8}"/>
              </a:ext>
            </a:extLst>
          </p:cNvPr>
          <p:cNvCxnSpPr>
            <a:cxnSpLocks/>
          </p:cNvCxnSpPr>
          <p:nvPr/>
        </p:nvCxnSpPr>
        <p:spPr>
          <a:xfrm>
            <a:off x="4580488" y="3023249"/>
            <a:ext cx="25557" cy="11457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20 CuadroTexto">
            <a:extLst>
              <a:ext uri="{FF2B5EF4-FFF2-40B4-BE49-F238E27FC236}">
                <a16:creationId xmlns:a16="http://schemas.microsoft.com/office/drawing/2014/main" id="{44174C27-5695-5D4B-8A2B-8B81736DB63E}"/>
              </a:ext>
            </a:extLst>
          </p:cNvPr>
          <p:cNvSpPr txBox="1"/>
          <p:nvPr/>
        </p:nvSpPr>
        <p:spPr>
          <a:xfrm>
            <a:off x="3536911" y="3218519"/>
            <a:ext cx="2108420" cy="6001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>
                <a:solidFill>
                  <a:srgbClr val="070BBD"/>
                </a:solidFill>
              </a:rPr>
              <a:t>ENCARGADO VAZQUEZ NIETO</a:t>
            </a:r>
          </a:p>
          <a:p>
            <a:pPr algn="ctr"/>
            <a:endParaRPr lang="es-MX" sz="800" b="1" dirty="0">
              <a:solidFill>
                <a:srgbClr val="070BBD"/>
              </a:solidFill>
            </a:endParaRPr>
          </a:p>
          <a:p>
            <a:pPr algn="ctr"/>
            <a:r>
              <a:rPr lang="es-MX" sz="800" b="1" dirty="0">
                <a:solidFill>
                  <a:srgbClr val="070BBD"/>
                </a:solidFill>
              </a:rPr>
              <a:t>TÉCNICO ESPECIALIZADO</a:t>
            </a:r>
          </a:p>
          <a:p>
            <a:pPr algn="ctr"/>
            <a:r>
              <a:rPr lang="es-MX" sz="800" b="1" dirty="0">
                <a:solidFill>
                  <a:srgbClr val="070BBD"/>
                </a:solidFill>
                <a:cs typeface="Arial" panose="020B0604020202020204" pitchFamily="34" charset="0"/>
              </a:rPr>
              <a:t>JESÚS ENRIQUE ROSALES ORTA</a:t>
            </a:r>
          </a:p>
        </p:txBody>
      </p:sp>
    </p:spTree>
    <p:extLst>
      <p:ext uri="{BB962C8B-B14F-4D97-AF65-F5344CB8AC3E}">
        <p14:creationId xmlns:p14="http://schemas.microsoft.com/office/powerpoint/2010/main" val="263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uadroTexto"/>
          <p:cNvSpPr txBox="1"/>
          <p:nvPr/>
        </p:nvSpPr>
        <p:spPr>
          <a:xfrm>
            <a:off x="2589640" y="1429426"/>
            <a:ext cx="2898812" cy="9002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rgbClr val="070BBD"/>
                </a:solidFill>
              </a:rPr>
              <a:t>CONTADORA GENERAL</a:t>
            </a:r>
          </a:p>
          <a:p>
            <a:pPr algn="ctr"/>
            <a:endParaRPr lang="es-MX" sz="800" b="1" dirty="0">
              <a:solidFill>
                <a:srgbClr val="070BBD"/>
              </a:solidFill>
            </a:endParaRPr>
          </a:p>
          <a:p>
            <a:pPr algn="ctr"/>
            <a:r>
              <a:rPr lang="es-MX" sz="800" b="1" dirty="0">
                <a:solidFill>
                  <a:srgbClr val="070BBD"/>
                </a:solidFill>
              </a:rPr>
              <a:t>COORDINADOR B</a:t>
            </a:r>
          </a:p>
          <a:p>
            <a:pPr algn="ctr"/>
            <a:endParaRPr lang="es-MX" sz="800" b="1" dirty="0">
              <a:solidFill>
                <a:srgbClr val="070BBD"/>
              </a:solidFill>
            </a:endParaRPr>
          </a:p>
          <a:p>
            <a:pPr algn="ctr"/>
            <a:endParaRPr lang="es-MX" sz="300" b="1" dirty="0">
              <a:solidFill>
                <a:srgbClr val="070BBD"/>
              </a:solidFill>
              <a:cs typeface="Arial" panose="020B0604020202020204" pitchFamily="34" charset="0"/>
            </a:endParaRPr>
          </a:p>
          <a:p>
            <a:pPr algn="ctr"/>
            <a:r>
              <a:rPr lang="es-MX" sz="1050" b="1" dirty="0">
                <a:solidFill>
                  <a:srgbClr val="070BBD"/>
                </a:solidFill>
              </a:rPr>
              <a:t>C.P. YOLANDA ROCÍO RODRÍGUEZ CAMPOS </a:t>
            </a:r>
            <a:endParaRPr lang="es-MX" sz="1050" b="1" dirty="0">
              <a:solidFill>
                <a:srgbClr val="070BBD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540438" y="1567925"/>
            <a:ext cx="114636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</a:rPr>
              <a:t>NIVEL 2</a:t>
            </a:r>
          </a:p>
          <a:p>
            <a:r>
              <a:rPr lang="es-MX" sz="1200" b="1" dirty="0">
                <a:solidFill>
                  <a:schemeClr val="bg1"/>
                </a:solidFill>
              </a:rPr>
              <a:t>NIVEL 3</a:t>
            </a:r>
          </a:p>
          <a:p>
            <a:r>
              <a:rPr lang="es-MX" sz="1200" b="1" dirty="0">
                <a:solidFill>
                  <a:schemeClr val="bg1"/>
                </a:solidFill>
              </a:rPr>
              <a:t>NIVEL 6</a:t>
            </a:r>
          </a:p>
          <a:p>
            <a:endParaRPr lang="es-MX" sz="1350" dirty="0"/>
          </a:p>
        </p:txBody>
      </p:sp>
      <p:sp>
        <p:nvSpPr>
          <p:cNvPr id="37" name="20 CuadroTexto"/>
          <p:cNvSpPr txBox="1"/>
          <p:nvPr/>
        </p:nvSpPr>
        <p:spPr>
          <a:xfrm>
            <a:off x="1140453" y="3729363"/>
            <a:ext cx="1828686" cy="8925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rgbClr val="070BBD"/>
                </a:solidFill>
                <a:cs typeface="Arial" panose="020B0604020202020204" pitchFamily="34" charset="0"/>
              </a:rPr>
              <a:t>ENCARGADO DE EGRESOS</a:t>
            </a:r>
          </a:p>
          <a:p>
            <a:pPr algn="ctr"/>
            <a:endParaRPr lang="es-MX" sz="450" b="1" dirty="0">
              <a:solidFill>
                <a:srgbClr val="070BBD"/>
              </a:solidFill>
              <a:cs typeface="Arial" panose="020B0604020202020204" pitchFamily="34" charset="0"/>
            </a:endParaRPr>
          </a:p>
          <a:p>
            <a:pPr algn="ctr"/>
            <a:r>
              <a:rPr lang="es-MX" sz="800" b="1" dirty="0">
                <a:solidFill>
                  <a:srgbClr val="070BBD"/>
                </a:solidFill>
              </a:rPr>
              <a:t>JEFE DE DEPARTAMENTO B</a:t>
            </a:r>
          </a:p>
          <a:p>
            <a:pPr algn="ctr"/>
            <a:endParaRPr lang="es-MX" sz="800" b="1" dirty="0">
              <a:solidFill>
                <a:srgbClr val="070BBD"/>
              </a:solidFill>
              <a:cs typeface="Arial" panose="020B0604020202020204" pitchFamily="34" charset="0"/>
            </a:endParaRPr>
          </a:p>
          <a:p>
            <a:pPr algn="ctr"/>
            <a:r>
              <a:rPr lang="es-MX" sz="1050" b="1" dirty="0">
                <a:solidFill>
                  <a:srgbClr val="070BBD"/>
                </a:solidFill>
                <a:cs typeface="Arial" panose="020B0604020202020204" pitchFamily="34" charset="0"/>
              </a:rPr>
              <a:t>C. P. DANIELA P. CASTRO ANDRADE</a:t>
            </a:r>
          </a:p>
        </p:txBody>
      </p:sp>
      <p:cxnSp>
        <p:nvCxnSpPr>
          <p:cNvPr id="56" name="Conector recto 55"/>
          <p:cNvCxnSpPr>
            <a:cxnSpLocks/>
          </p:cNvCxnSpPr>
          <p:nvPr/>
        </p:nvCxnSpPr>
        <p:spPr>
          <a:xfrm flipH="1">
            <a:off x="4031072" y="2342963"/>
            <a:ext cx="1" cy="8787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0 CuadroTexto"/>
          <p:cNvSpPr txBox="1"/>
          <p:nvPr/>
        </p:nvSpPr>
        <p:spPr>
          <a:xfrm>
            <a:off x="4989390" y="3745658"/>
            <a:ext cx="1828686" cy="8925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rgbClr val="070BBD"/>
                </a:solidFill>
                <a:cs typeface="Arial" panose="020B0604020202020204" pitchFamily="34" charset="0"/>
              </a:rPr>
              <a:t>ENCARGADA DE INGRESOS</a:t>
            </a:r>
          </a:p>
          <a:p>
            <a:pPr algn="ctr"/>
            <a:endParaRPr lang="es-MX" sz="450" b="1" dirty="0">
              <a:solidFill>
                <a:srgbClr val="070BBD"/>
              </a:solidFill>
              <a:cs typeface="Arial" panose="020B0604020202020204" pitchFamily="34" charset="0"/>
            </a:endParaRPr>
          </a:p>
          <a:p>
            <a:pPr algn="ctr"/>
            <a:r>
              <a:rPr lang="es-MX" sz="800" b="1" dirty="0">
                <a:solidFill>
                  <a:srgbClr val="070BBD"/>
                </a:solidFill>
              </a:rPr>
              <a:t>JEFE DE DEPARTAMENTO B</a:t>
            </a:r>
          </a:p>
          <a:p>
            <a:pPr algn="ctr"/>
            <a:endParaRPr lang="es-MX" sz="800" b="1" dirty="0">
              <a:solidFill>
                <a:srgbClr val="070BBD"/>
              </a:solidFill>
              <a:cs typeface="Arial" panose="020B0604020202020204" pitchFamily="34" charset="0"/>
            </a:endParaRPr>
          </a:p>
          <a:p>
            <a:pPr algn="ctr"/>
            <a:r>
              <a:rPr lang="es-MX" sz="1050" b="1" dirty="0">
                <a:solidFill>
                  <a:srgbClr val="070BBD"/>
                </a:solidFill>
                <a:cs typeface="Arial" panose="020B0604020202020204" pitchFamily="34" charset="0"/>
              </a:rPr>
              <a:t>MTRO. ALBERTO A. SALAS DELGADO</a:t>
            </a:r>
          </a:p>
        </p:txBody>
      </p:sp>
      <p:cxnSp>
        <p:nvCxnSpPr>
          <p:cNvPr id="5" name="Conector recto 4"/>
          <p:cNvCxnSpPr>
            <a:cxnSpLocks/>
          </p:cNvCxnSpPr>
          <p:nvPr/>
        </p:nvCxnSpPr>
        <p:spPr>
          <a:xfrm>
            <a:off x="2033474" y="3221665"/>
            <a:ext cx="387025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>
            <a:cxnSpLocks/>
            <a:endCxn id="7" idx="0"/>
          </p:cNvCxnSpPr>
          <p:nvPr/>
        </p:nvCxnSpPr>
        <p:spPr>
          <a:xfrm>
            <a:off x="5903733" y="3221665"/>
            <a:ext cx="0" cy="5239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>
            <a:cxnSpLocks/>
          </p:cNvCxnSpPr>
          <p:nvPr/>
        </p:nvCxnSpPr>
        <p:spPr>
          <a:xfrm>
            <a:off x="2033474" y="3221665"/>
            <a:ext cx="0" cy="5239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C2838C3-C6AC-6147-A11D-CCE0D13067AC}"/>
              </a:ext>
            </a:extLst>
          </p:cNvPr>
          <p:cNvCxnSpPr>
            <a:cxnSpLocks/>
          </p:cNvCxnSpPr>
          <p:nvPr/>
        </p:nvCxnSpPr>
        <p:spPr>
          <a:xfrm flipH="1" flipV="1">
            <a:off x="4026912" y="3208374"/>
            <a:ext cx="2052" cy="2220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0 CuadroTexto">
            <a:extLst>
              <a:ext uri="{FF2B5EF4-FFF2-40B4-BE49-F238E27FC236}">
                <a16:creationId xmlns:a16="http://schemas.microsoft.com/office/drawing/2014/main" id="{026E10BA-7FB3-3C4B-B330-648A082454F4}"/>
              </a:ext>
            </a:extLst>
          </p:cNvPr>
          <p:cNvSpPr txBox="1"/>
          <p:nvPr/>
        </p:nvSpPr>
        <p:spPr>
          <a:xfrm>
            <a:off x="3120458" y="5428574"/>
            <a:ext cx="1855440" cy="10310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70BBD"/>
                </a:solidFill>
                <a:cs typeface="Calibri" panose="020F0502020204030204" pitchFamily="34" charset="0"/>
              </a:rPr>
              <a:t>INTENDENCIA OFICINAS</a:t>
            </a:r>
          </a:p>
          <a:p>
            <a:pPr algn="ctr"/>
            <a:endParaRPr lang="es-MX" sz="1200" b="1" dirty="0">
              <a:solidFill>
                <a:srgbClr val="070BBD"/>
              </a:solidFill>
              <a:cs typeface="Calibri" panose="020F0502020204030204" pitchFamily="34" charset="0"/>
            </a:endParaRPr>
          </a:p>
          <a:p>
            <a:pPr algn="ctr"/>
            <a:r>
              <a:rPr lang="es-MX" sz="800" b="1" dirty="0">
                <a:solidFill>
                  <a:srgbClr val="070BBD"/>
                </a:solidFill>
                <a:cs typeface="Calibri" panose="020F0502020204030204" pitchFamily="34" charset="0"/>
              </a:rPr>
              <a:t>PEÓN</a:t>
            </a:r>
          </a:p>
          <a:p>
            <a:pPr algn="ctr"/>
            <a:endParaRPr lang="es-MX" sz="800" b="1" dirty="0">
              <a:solidFill>
                <a:srgbClr val="070BBD"/>
              </a:solidFill>
              <a:cs typeface="Calibri" panose="020F0502020204030204" pitchFamily="34" charset="0"/>
            </a:endParaRPr>
          </a:p>
          <a:p>
            <a:pPr algn="ctr"/>
            <a:r>
              <a:rPr lang="es-MX" sz="1050" b="1" dirty="0">
                <a:solidFill>
                  <a:srgbClr val="070BBD"/>
                </a:solidFill>
                <a:cs typeface="Calibri" panose="020F0502020204030204" pitchFamily="34" charset="0"/>
              </a:rPr>
              <a:t>C. MARCOS GONZÁLEZ BETANCOURT</a:t>
            </a:r>
          </a:p>
        </p:txBody>
      </p:sp>
    </p:spTree>
    <p:extLst>
      <p:ext uri="{BB962C8B-B14F-4D97-AF65-F5344CB8AC3E}">
        <p14:creationId xmlns:p14="http://schemas.microsoft.com/office/powerpoint/2010/main" val="36204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2896</TotalTime>
  <Words>478</Words>
  <Application>Microsoft Office PowerPoint</Application>
  <PresentationFormat>Presentación en pantalla (4:3)</PresentationFormat>
  <Paragraphs>169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Trebuchet MS</vt:lpstr>
      <vt:lpstr>Berlín</vt:lpstr>
      <vt:lpstr>   ORGANIGRAMA  COMUDAJ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lastModifiedBy>Lenovo</cp:lastModifiedBy>
  <cp:revision>189</cp:revision>
  <cp:lastPrinted>2019-12-20T18:07:53Z</cp:lastPrinted>
  <dcterms:created xsi:type="dcterms:W3CDTF">2013-07-30T10:58:06Z</dcterms:created>
  <dcterms:modified xsi:type="dcterms:W3CDTF">2021-01-12T18:33:32Z</dcterms:modified>
</cp:coreProperties>
</file>