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media/image8.jpg" ContentType="image/jpg"/>
  <Override PartName="/ppt/media/image9.jpg" ContentType="image/jpg"/>
  <Override PartName="/ppt/media/image10.jpg" ContentType="image/jpg"/>
  <Override PartName="/ppt/media/image12.jpg" ContentType="image/jpg"/>
  <Override PartName="/ppt/media/image13.jpg" ContentType="image/jpg"/>
  <Override PartName="/ppt/media/image14.jpg" ContentType="image/jpg"/>
  <Override PartName="/ppt/media/image15.jpg" ContentType="image/jpg"/>
  <Override PartName="/ppt/media/image16.jpg" ContentType="image/jpg"/>
  <Override PartName="/ppt/media/image17.jpg" ContentType="image/jpg"/>
  <Override PartName="/ppt/media/image18.jpg" ContentType="image/jpg"/>
  <Override PartName="/ppt/media/image19.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18"/>
  </p:notesMasterIdLst>
  <p:sldIdLst>
    <p:sldId id="256" r:id="rId2"/>
    <p:sldId id="273" r:id="rId3"/>
    <p:sldId id="315" r:id="rId4"/>
    <p:sldId id="301" r:id="rId5"/>
    <p:sldId id="316" r:id="rId6"/>
    <p:sldId id="300" r:id="rId7"/>
    <p:sldId id="314" r:id="rId8"/>
    <p:sldId id="307" r:id="rId9"/>
    <p:sldId id="317" r:id="rId10"/>
    <p:sldId id="318" r:id="rId11"/>
    <p:sldId id="320" r:id="rId12"/>
    <p:sldId id="319" r:id="rId13"/>
    <p:sldId id="263" r:id="rId14"/>
    <p:sldId id="264" r:id="rId15"/>
    <p:sldId id="265" r:id="rId16"/>
    <p:sldId id="308" r:id="rId17"/>
  </p:sldIdLst>
  <p:sldSz cx="12192000" cy="6858000"/>
  <p:notesSz cx="12192000" cy="6858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537A"/>
    <a:srgbClr val="436A8F"/>
    <a:srgbClr val="507596"/>
    <a:srgbClr val="035D95"/>
    <a:srgbClr val="006FC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114" d="100"/>
          <a:sy n="114" d="100"/>
        </p:scale>
        <p:origin x="684"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s-MX" dirty="0"/>
          </a:p>
        </p:txBody>
      </p:sp>
      <p:sp>
        <p:nvSpPr>
          <p:cNvPr id="3" name="Marcador de fecha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FBAFEFC3-BA7F-46B0-BF0D-E290C3F4D819}" type="datetimeFigureOut">
              <a:rPr lang="es-MX" smtClean="0"/>
              <a:t>08/08/2021</a:t>
            </a:fld>
            <a:endParaRPr lang="es-MX" dirty="0"/>
          </a:p>
        </p:txBody>
      </p:sp>
      <p:sp>
        <p:nvSpPr>
          <p:cNvPr id="4" name="Marcador de imagen de diapositiva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s-MX" dirty="0"/>
          </a:p>
        </p:txBody>
      </p:sp>
      <p:sp>
        <p:nvSpPr>
          <p:cNvPr id="5" name="Marcador de notas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s-MX" dirty="0"/>
          </a:p>
        </p:txBody>
      </p:sp>
      <p:sp>
        <p:nvSpPr>
          <p:cNvPr id="7" name="Marcador de número de diapositiva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74C5BD31-4A2D-4C66-BB2F-9CDA8AB79659}" type="slidenum">
              <a:rPr lang="es-MX" smtClean="0"/>
              <a:t>‹Nº›</a:t>
            </a:fld>
            <a:endParaRPr lang="es-MX" dirty="0"/>
          </a:p>
        </p:txBody>
      </p:sp>
    </p:spTree>
    <p:extLst>
      <p:ext uri="{BB962C8B-B14F-4D97-AF65-F5344CB8AC3E}">
        <p14:creationId xmlns:p14="http://schemas.microsoft.com/office/powerpoint/2010/main" val="3167585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0BA307-8FEA-4F26-A9D9-8BCECDC1F95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141EF42A-BBD2-4B05-8A04-12EC733743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D3DF3A33-395F-473B-8907-7A5CC4FCBD0D}"/>
              </a:ext>
            </a:extLst>
          </p:cNvPr>
          <p:cNvSpPr>
            <a:spLocks noGrp="1"/>
          </p:cNvSpPr>
          <p:nvPr>
            <p:ph type="dt" sz="half" idx="10"/>
          </p:nvPr>
        </p:nvSpPr>
        <p:spPr/>
        <p:txBody>
          <a:bodyPr/>
          <a:lstStyle/>
          <a:p>
            <a:fld id="{1D8BD707-D9CF-40AE-B4C6-C98DA3205C09}" type="datetimeFigureOut">
              <a:rPr lang="en-US" smtClean="0"/>
              <a:t>8/8/2021</a:t>
            </a:fld>
            <a:endParaRPr lang="en-US" dirty="0"/>
          </a:p>
        </p:txBody>
      </p:sp>
      <p:sp>
        <p:nvSpPr>
          <p:cNvPr id="5" name="Marcador de pie de página 4">
            <a:extLst>
              <a:ext uri="{FF2B5EF4-FFF2-40B4-BE49-F238E27FC236}">
                <a16:creationId xmlns:a16="http://schemas.microsoft.com/office/drawing/2014/main" id="{97FF2FD4-9174-4FA3-BE48-50CF55C8BC60}"/>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565788F6-69A8-4821-A23C-F2797EE33820}"/>
              </a:ext>
            </a:extLst>
          </p:cNvPr>
          <p:cNvSpPr>
            <a:spLocks noGrp="1"/>
          </p:cNvSpPr>
          <p:nvPr>
            <p:ph type="sldNum" sz="quarter" idx="12"/>
          </p:nvPr>
        </p:nvSpPr>
        <p:spPr/>
        <p:txBody>
          <a:bodyPr/>
          <a:lstStyle/>
          <a:p>
            <a:fld id="{B6F15528-21DE-4FAA-801E-634DDDAF4B2B}" type="slidenum">
              <a:rPr lang="es-MX" smtClean="0"/>
              <a:t>‹Nº›</a:t>
            </a:fld>
            <a:endParaRPr lang="es-MX" dirty="0"/>
          </a:p>
        </p:txBody>
      </p:sp>
    </p:spTree>
    <p:extLst>
      <p:ext uri="{BB962C8B-B14F-4D97-AF65-F5344CB8AC3E}">
        <p14:creationId xmlns:p14="http://schemas.microsoft.com/office/powerpoint/2010/main" val="612799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DD2F3F-15C9-47A5-B136-2C9D099BE7AF}"/>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863C44C4-A5EA-48AD-9FC9-9D02DC59CE5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80A32FAB-0C4C-4AE5-9A91-3082799524B6}"/>
              </a:ext>
            </a:extLst>
          </p:cNvPr>
          <p:cNvSpPr>
            <a:spLocks noGrp="1"/>
          </p:cNvSpPr>
          <p:nvPr>
            <p:ph type="dt" sz="half" idx="10"/>
          </p:nvPr>
        </p:nvSpPr>
        <p:spPr/>
        <p:txBody>
          <a:bodyPr/>
          <a:lstStyle/>
          <a:p>
            <a:fld id="{1D8BD707-D9CF-40AE-B4C6-C98DA3205C09}" type="datetimeFigureOut">
              <a:rPr lang="en-US" smtClean="0"/>
              <a:t>8/8/2021</a:t>
            </a:fld>
            <a:endParaRPr lang="en-US" dirty="0"/>
          </a:p>
        </p:txBody>
      </p:sp>
      <p:sp>
        <p:nvSpPr>
          <p:cNvPr id="5" name="Marcador de pie de página 4">
            <a:extLst>
              <a:ext uri="{FF2B5EF4-FFF2-40B4-BE49-F238E27FC236}">
                <a16:creationId xmlns:a16="http://schemas.microsoft.com/office/drawing/2014/main" id="{ADC6BFBD-1602-4888-85AD-A9D7E32A5D86}"/>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F70DF677-C247-47C0-BA02-86A393B5CFFA}"/>
              </a:ext>
            </a:extLst>
          </p:cNvPr>
          <p:cNvSpPr>
            <a:spLocks noGrp="1"/>
          </p:cNvSpPr>
          <p:nvPr>
            <p:ph type="sldNum" sz="quarter" idx="12"/>
          </p:nvPr>
        </p:nvSpPr>
        <p:spPr/>
        <p:txBody>
          <a:bodyPr/>
          <a:lstStyle/>
          <a:p>
            <a:fld id="{B6F15528-21DE-4FAA-801E-634DDDAF4B2B}" type="slidenum">
              <a:rPr lang="es-MX" smtClean="0"/>
              <a:t>‹Nº›</a:t>
            </a:fld>
            <a:endParaRPr lang="es-MX" dirty="0"/>
          </a:p>
        </p:txBody>
      </p:sp>
    </p:spTree>
    <p:extLst>
      <p:ext uri="{BB962C8B-B14F-4D97-AF65-F5344CB8AC3E}">
        <p14:creationId xmlns:p14="http://schemas.microsoft.com/office/powerpoint/2010/main" val="2052312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49ED53B-6EBD-4D3F-B832-7FC18E67422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1E885FA6-7B95-489F-BBE7-64B86665065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E778459A-0FA9-4F62-9F77-77EC8831E5CE}"/>
              </a:ext>
            </a:extLst>
          </p:cNvPr>
          <p:cNvSpPr>
            <a:spLocks noGrp="1"/>
          </p:cNvSpPr>
          <p:nvPr>
            <p:ph type="dt" sz="half" idx="10"/>
          </p:nvPr>
        </p:nvSpPr>
        <p:spPr/>
        <p:txBody>
          <a:bodyPr/>
          <a:lstStyle/>
          <a:p>
            <a:fld id="{1D8BD707-D9CF-40AE-B4C6-C98DA3205C09}" type="datetimeFigureOut">
              <a:rPr lang="en-US" smtClean="0"/>
              <a:t>8/8/2021</a:t>
            </a:fld>
            <a:endParaRPr lang="en-US" dirty="0"/>
          </a:p>
        </p:txBody>
      </p:sp>
      <p:sp>
        <p:nvSpPr>
          <p:cNvPr id="5" name="Marcador de pie de página 4">
            <a:extLst>
              <a:ext uri="{FF2B5EF4-FFF2-40B4-BE49-F238E27FC236}">
                <a16:creationId xmlns:a16="http://schemas.microsoft.com/office/drawing/2014/main" id="{9B6441D7-DC2B-4F3F-88DC-99A402BC0953}"/>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14418724-63E9-4754-8EB3-6FD0E69EFAFF}"/>
              </a:ext>
            </a:extLst>
          </p:cNvPr>
          <p:cNvSpPr>
            <a:spLocks noGrp="1"/>
          </p:cNvSpPr>
          <p:nvPr>
            <p:ph type="sldNum" sz="quarter" idx="12"/>
          </p:nvPr>
        </p:nvSpPr>
        <p:spPr/>
        <p:txBody>
          <a:bodyPr/>
          <a:lstStyle/>
          <a:p>
            <a:fld id="{B6F15528-21DE-4FAA-801E-634DDDAF4B2B}" type="slidenum">
              <a:rPr lang="es-MX" smtClean="0"/>
              <a:t>‹Nº›</a:t>
            </a:fld>
            <a:endParaRPr lang="es-MX" dirty="0"/>
          </a:p>
        </p:txBody>
      </p:sp>
    </p:spTree>
    <p:extLst>
      <p:ext uri="{BB962C8B-B14F-4D97-AF65-F5344CB8AC3E}">
        <p14:creationId xmlns:p14="http://schemas.microsoft.com/office/powerpoint/2010/main" val="2518100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8/8/2021</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extLst>
      <p:ext uri="{BB962C8B-B14F-4D97-AF65-F5344CB8AC3E}">
        <p14:creationId xmlns:p14="http://schemas.microsoft.com/office/powerpoint/2010/main" val="835473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noAutofit/>
          </a:bodyPr>
          <a:lstStyle/>
          <a:p>
            <a:endParaRPr/>
          </a:p>
        </p:txBody>
      </p:sp>
      <p:sp>
        <p:nvSpPr>
          <p:cNvPr id="4" name="Holder 4"/>
          <p:cNvSpPr>
            <a:spLocks noGrp="1"/>
          </p:cNvSpPr>
          <p:nvPr>
            <p:ph sz="half" idx="3"/>
          </p:nvPr>
        </p:nvSpPr>
        <p:spPr>
          <a:xfrm>
            <a:off x="6278879" y="1577340"/>
            <a:ext cx="5303520" cy="4526280"/>
          </a:xfrm>
          <a:prstGeom prst="rect">
            <a:avLst/>
          </a:prstGeom>
        </p:spPr>
        <p:txBody>
          <a:bodyPr wrap="square" lIns="0" tIns="0" rIns="0" bIns="0">
            <a:noAutofit/>
          </a:body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8/8/2021</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extLst>
      <p:ext uri="{BB962C8B-B14F-4D97-AF65-F5344CB8AC3E}">
        <p14:creationId xmlns:p14="http://schemas.microsoft.com/office/powerpoint/2010/main" val="681240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48455B-7EC4-4EB4-8856-FC8E177D28A2}"/>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64E2A1B2-700B-4E0D-B527-7320B8DDB89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ECA837CA-9D18-4EB5-BAC6-DE9E4BBB41C9}"/>
              </a:ext>
            </a:extLst>
          </p:cNvPr>
          <p:cNvSpPr>
            <a:spLocks noGrp="1"/>
          </p:cNvSpPr>
          <p:nvPr>
            <p:ph type="dt" sz="half" idx="10"/>
          </p:nvPr>
        </p:nvSpPr>
        <p:spPr/>
        <p:txBody>
          <a:bodyPr/>
          <a:lstStyle/>
          <a:p>
            <a:fld id="{1D8BD707-D9CF-40AE-B4C6-C98DA3205C09}" type="datetimeFigureOut">
              <a:rPr lang="en-US" smtClean="0"/>
              <a:t>8/8/2021</a:t>
            </a:fld>
            <a:endParaRPr lang="en-US" dirty="0"/>
          </a:p>
        </p:txBody>
      </p:sp>
      <p:sp>
        <p:nvSpPr>
          <p:cNvPr id="5" name="Marcador de pie de página 4">
            <a:extLst>
              <a:ext uri="{FF2B5EF4-FFF2-40B4-BE49-F238E27FC236}">
                <a16:creationId xmlns:a16="http://schemas.microsoft.com/office/drawing/2014/main" id="{6FD043B7-8DAC-458F-AC51-17BA96A30EE4}"/>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ED8AD169-FF74-4DCC-BD66-E2F4DDFB0010}"/>
              </a:ext>
            </a:extLst>
          </p:cNvPr>
          <p:cNvSpPr>
            <a:spLocks noGrp="1"/>
          </p:cNvSpPr>
          <p:nvPr>
            <p:ph type="sldNum" sz="quarter" idx="12"/>
          </p:nvPr>
        </p:nvSpPr>
        <p:spPr/>
        <p:txBody>
          <a:bodyPr/>
          <a:lstStyle/>
          <a:p>
            <a:fld id="{B6F15528-21DE-4FAA-801E-634DDDAF4B2B}" type="slidenum">
              <a:rPr lang="es-MX" smtClean="0"/>
              <a:t>‹Nº›</a:t>
            </a:fld>
            <a:endParaRPr lang="es-MX" dirty="0"/>
          </a:p>
        </p:txBody>
      </p:sp>
    </p:spTree>
    <p:extLst>
      <p:ext uri="{BB962C8B-B14F-4D97-AF65-F5344CB8AC3E}">
        <p14:creationId xmlns:p14="http://schemas.microsoft.com/office/powerpoint/2010/main" val="2238444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26DE0A-246D-4DBB-A624-99DBEBD0842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41EEACC5-B70E-4A3E-93DE-4B5DCA048A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1FFDD45-BD39-4C44-B302-11F8E71DC5F6}"/>
              </a:ext>
            </a:extLst>
          </p:cNvPr>
          <p:cNvSpPr>
            <a:spLocks noGrp="1"/>
          </p:cNvSpPr>
          <p:nvPr>
            <p:ph type="dt" sz="half" idx="10"/>
          </p:nvPr>
        </p:nvSpPr>
        <p:spPr/>
        <p:txBody>
          <a:bodyPr/>
          <a:lstStyle/>
          <a:p>
            <a:fld id="{1D8BD707-D9CF-40AE-B4C6-C98DA3205C09}" type="datetimeFigureOut">
              <a:rPr lang="en-US" smtClean="0"/>
              <a:t>8/8/2021</a:t>
            </a:fld>
            <a:endParaRPr lang="en-US" dirty="0"/>
          </a:p>
        </p:txBody>
      </p:sp>
      <p:sp>
        <p:nvSpPr>
          <p:cNvPr id="5" name="Marcador de pie de página 4">
            <a:extLst>
              <a:ext uri="{FF2B5EF4-FFF2-40B4-BE49-F238E27FC236}">
                <a16:creationId xmlns:a16="http://schemas.microsoft.com/office/drawing/2014/main" id="{0CB6FBB2-D3ED-4460-B8A0-5086CC65F742}"/>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F6F6D0B2-8C00-4DC7-BA35-3E5DBE4D0057}"/>
              </a:ext>
            </a:extLst>
          </p:cNvPr>
          <p:cNvSpPr>
            <a:spLocks noGrp="1"/>
          </p:cNvSpPr>
          <p:nvPr>
            <p:ph type="sldNum" sz="quarter" idx="12"/>
          </p:nvPr>
        </p:nvSpPr>
        <p:spPr/>
        <p:txBody>
          <a:bodyPr/>
          <a:lstStyle/>
          <a:p>
            <a:fld id="{B6F15528-21DE-4FAA-801E-634DDDAF4B2B}" type="slidenum">
              <a:rPr lang="es-MX" smtClean="0"/>
              <a:t>‹Nº›</a:t>
            </a:fld>
            <a:endParaRPr lang="es-MX" dirty="0"/>
          </a:p>
        </p:txBody>
      </p:sp>
    </p:spTree>
    <p:extLst>
      <p:ext uri="{BB962C8B-B14F-4D97-AF65-F5344CB8AC3E}">
        <p14:creationId xmlns:p14="http://schemas.microsoft.com/office/powerpoint/2010/main" val="1313496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083D25-A60E-46FF-B497-79559ADCDD08}"/>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7EFEAECF-01BC-4CA8-B846-1288A54A353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EB0A5AA3-CB18-429F-94C0-5593F8612DD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EF276F36-A7C3-47E5-B3E7-13F39CAB62EE}"/>
              </a:ext>
            </a:extLst>
          </p:cNvPr>
          <p:cNvSpPr>
            <a:spLocks noGrp="1"/>
          </p:cNvSpPr>
          <p:nvPr>
            <p:ph type="dt" sz="half" idx="10"/>
          </p:nvPr>
        </p:nvSpPr>
        <p:spPr/>
        <p:txBody>
          <a:bodyPr/>
          <a:lstStyle/>
          <a:p>
            <a:fld id="{1D8BD707-D9CF-40AE-B4C6-C98DA3205C09}" type="datetimeFigureOut">
              <a:rPr lang="en-US" smtClean="0"/>
              <a:t>8/8/2021</a:t>
            </a:fld>
            <a:endParaRPr lang="en-US" dirty="0"/>
          </a:p>
        </p:txBody>
      </p:sp>
      <p:sp>
        <p:nvSpPr>
          <p:cNvPr id="6" name="Marcador de pie de página 5">
            <a:extLst>
              <a:ext uri="{FF2B5EF4-FFF2-40B4-BE49-F238E27FC236}">
                <a16:creationId xmlns:a16="http://schemas.microsoft.com/office/drawing/2014/main" id="{3E34E8A5-F673-4E17-8818-389F14BA30B4}"/>
              </a:ext>
            </a:extLst>
          </p:cNvPr>
          <p:cNvSpPr>
            <a:spLocks noGrp="1"/>
          </p:cNvSpPr>
          <p:nvPr>
            <p:ph type="ftr" sz="quarter" idx="11"/>
          </p:nvPr>
        </p:nvSpPr>
        <p:spPr/>
        <p:txBody>
          <a:bodyPr/>
          <a:lstStyle/>
          <a:p>
            <a:endParaRPr lang="es-MX" dirty="0"/>
          </a:p>
        </p:txBody>
      </p:sp>
      <p:sp>
        <p:nvSpPr>
          <p:cNvPr id="7" name="Marcador de número de diapositiva 6">
            <a:extLst>
              <a:ext uri="{FF2B5EF4-FFF2-40B4-BE49-F238E27FC236}">
                <a16:creationId xmlns:a16="http://schemas.microsoft.com/office/drawing/2014/main" id="{F44A3888-CA3E-468B-8C49-EA46A046EE22}"/>
              </a:ext>
            </a:extLst>
          </p:cNvPr>
          <p:cNvSpPr>
            <a:spLocks noGrp="1"/>
          </p:cNvSpPr>
          <p:nvPr>
            <p:ph type="sldNum" sz="quarter" idx="12"/>
          </p:nvPr>
        </p:nvSpPr>
        <p:spPr/>
        <p:txBody>
          <a:bodyPr/>
          <a:lstStyle/>
          <a:p>
            <a:fld id="{B6F15528-21DE-4FAA-801E-634DDDAF4B2B}" type="slidenum">
              <a:rPr lang="es-MX" smtClean="0"/>
              <a:t>‹Nº›</a:t>
            </a:fld>
            <a:endParaRPr lang="es-MX" dirty="0"/>
          </a:p>
        </p:txBody>
      </p:sp>
    </p:spTree>
    <p:extLst>
      <p:ext uri="{BB962C8B-B14F-4D97-AF65-F5344CB8AC3E}">
        <p14:creationId xmlns:p14="http://schemas.microsoft.com/office/powerpoint/2010/main" val="2284657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158320-912A-46E3-B733-292332C0A17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3EC5C053-B3B2-4BDE-A6F1-1B6D340014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F745E1D-2788-47DB-A849-C0A7D14FA21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67BFE873-5449-4FD5-AD11-FCC67B4079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33C8CA9-7AD2-4F35-B200-1827D5AF89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42EB43FC-A23D-484A-B2AB-2965FEA525AB}"/>
              </a:ext>
            </a:extLst>
          </p:cNvPr>
          <p:cNvSpPr>
            <a:spLocks noGrp="1"/>
          </p:cNvSpPr>
          <p:nvPr>
            <p:ph type="dt" sz="half" idx="10"/>
          </p:nvPr>
        </p:nvSpPr>
        <p:spPr/>
        <p:txBody>
          <a:bodyPr/>
          <a:lstStyle/>
          <a:p>
            <a:fld id="{1D8BD707-D9CF-40AE-B4C6-C98DA3205C09}" type="datetimeFigureOut">
              <a:rPr lang="en-US" smtClean="0"/>
              <a:t>8/8/2021</a:t>
            </a:fld>
            <a:endParaRPr lang="en-US" dirty="0"/>
          </a:p>
        </p:txBody>
      </p:sp>
      <p:sp>
        <p:nvSpPr>
          <p:cNvPr id="8" name="Marcador de pie de página 7">
            <a:extLst>
              <a:ext uri="{FF2B5EF4-FFF2-40B4-BE49-F238E27FC236}">
                <a16:creationId xmlns:a16="http://schemas.microsoft.com/office/drawing/2014/main" id="{E0B3DBB6-43E8-4A21-9FE5-58ADA53758CF}"/>
              </a:ext>
            </a:extLst>
          </p:cNvPr>
          <p:cNvSpPr>
            <a:spLocks noGrp="1"/>
          </p:cNvSpPr>
          <p:nvPr>
            <p:ph type="ftr" sz="quarter" idx="11"/>
          </p:nvPr>
        </p:nvSpPr>
        <p:spPr/>
        <p:txBody>
          <a:bodyPr/>
          <a:lstStyle/>
          <a:p>
            <a:endParaRPr lang="es-MX" dirty="0"/>
          </a:p>
        </p:txBody>
      </p:sp>
      <p:sp>
        <p:nvSpPr>
          <p:cNvPr id="9" name="Marcador de número de diapositiva 8">
            <a:extLst>
              <a:ext uri="{FF2B5EF4-FFF2-40B4-BE49-F238E27FC236}">
                <a16:creationId xmlns:a16="http://schemas.microsoft.com/office/drawing/2014/main" id="{AEF09184-9490-4EF5-88D7-14AAFE58D76D}"/>
              </a:ext>
            </a:extLst>
          </p:cNvPr>
          <p:cNvSpPr>
            <a:spLocks noGrp="1"/>
          </p:cNvSpPr>
          <p:nvPr>
            <p:ph type="sldNum" sz="quarter" idx="12"/>
          </p:nvPr>
        </p:nvSpPr>
        <p:spPr/>
        <p:txBody>
          <a:bodyPr/>
          <a:lstStyle/>
          <a:p>
            <a:fld id="{B6F15528-21DE-4FAA-801E-634DDDAF4B2B}" type="slidenum">
              <a:rPr lang="es-MX" smtClean="0"/>
              <a:t>‹Nº›</a:t>
            </a:fld>
            <a:endParaRPr lang="es-MX" dirty="0"/>
          </a:p>
        </p:txBody>
      </p:sp>
    </p:spTree>
    <p:extLst>
      <p:ext uri="{BB962C8B-B14F-4D97-AF65-F5344CB8AC3E}">
        <p14:creationId xmlns:p14="http://schemas.microsoft.com/office/powerpoint/2010/main" val="742337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3B1A7C-7953-4066-9070-532A1B3CA91B}"/>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3105856A-73E0-4940-BFB4-51FD3C0EDB3B}"/>
              </a:ext>
            </a:extLst>
          </p:cNvPr>
          <p:cNvSpPr>
            <a:spLocks noGrp="1"/>
          </p:cNvSpPr>
          <p:nvPr>
            <p:ph type="dt" sz="half" idx="10"/>
          </p:nvPr>
        </p:nvSpPr>
        <p:spPr/>
        <p:txBody>
          <a:bodyPr/>
          <a:lstStyle/>
          <a:p>
            <a:fld id="{1D8BD707-D9CF-40AE-B4C6-C98DA3205C09}" type="datetimeFigureOut">
              <a:rPr lang="en-US" smtClean="0"/>
              <a:t>8/8/2021</a:t>
            </a:fld>
            <a:endParaRPr lang="en-US" dirty="0"/>
          </a:p>
        </p:txBody>
      </p:sp>
      <p:sp>
        <p:nvSpPr>
          <p:cNvPr id="4" name="Marcador de pie de página 3">
            <a:extLst>
              <a:ext uri="{FF2B5EF4-FFF2-40B4-BE49-F238E27FC236}">
                <a16:creationId xmlns:a16="http://schemas.microsoft.com/office/drawing/2014/main" id="{7BA8DF7E-5562-49EE-805A-A918EB8F2C68}"/>
              </a:ext>
            </a:extLst>
          </p:cNvPr>
          <p:cNvSpPr>
            <a:spLocks noGrp="1"/>
          </p:cNvSpPr>
          <p:nvPr>
            <p:ph type="ftr" sz="quarter" idx="11"/>
          </p:nvPr>
        </p:nvSpPr>
        <p:spPr/>
        <p:txBody>
          <a:bodyPr/>
          <a:lstStyle/>
          <a:p>
            <a:endParaRPr lang="es-MX" dirty="0"/>
          </a:p>
        </p:txBody>
      </p:sp>
      <p:sp>
        <p:nvSpPr>
          <p:cNvPr id="5" name="Marcador de número de diapositiva 4">
            <a:extLst>
              <a:ext uri="{FF2B5EF4-FFF2-40B4-BE49-F238E27FC236}">
                <a16:creationId xmlns:a16="http://schemas.microsoft.com/office/drawing/2014/main" id="{B070C770-C436-4AE7-A3F0-DFA65BF58411}"/>
              </a:ext>
            </a:extLst>
          </p:cNvPr>
          <p:cNvSpPr>
            <a:spLocks noGrp="1"/>
          </p:cNvSpPr>
          <p:nvPr>
            <p:ph type="sldNum" sz="quarter" idx="12"/>
          </p:nvPr>
        </p:nvSpPr>
        <p:spPr/>
        <p:txBody>
          <a:bodyPr/>
          <a:lstStyle/>
          <a:p>
            <a:fld id="{B6F15528-21DE-4FAA-801E-634DDDAF4B2B}" type="slidenum">
              <a:rPr lang="es-MX" smtClean="0"/>
              <a:t>‹Nº›</a:t>
            </a:fld>
            <a:endParaRPr lang="es-MX" dirty="0"/>
          </a:p>
        </p:txBody>
      </p:sp>
    </p:spTree>
    <p:extLst>
      <p:ext uri="{BB962C8B-B14F-4D97-AF65-F5344CB8AC3E}">
        <p14:creationId xmlns:p14="http://schemas.microsoft.com/office/powerpoint/2010/main" val="926968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9A25431-7DE5-4CFF-A7E0-0BB2388735BF}"/>
              </a:ext>
            </a:extLst>
          </p:cNvPr>
          <p:cNvSpPr>
            <a:spLocks noGrp="1"/>
          </p:cNvSpPr>
          <p:nvPr>
            <p:ph type="dt" sz="half" idx="10"/>
          </p:nvPr>
        </p:nvSpPr>
        <p:spPr/>
        <p:txBody>
          <a:bodyPr/>
          <a:lstStyle/>
          <a:p>
            <a:fld id="{1D8BD707-D9CF-40AE-B4C6-C98DA3205C09}" type="datetimeFigureOut">
              <a:rPr lang="en-US" smtClean="0"/>
              <a:t>8/8/2021</a:t>
            </a:fld>
            <a:endParaRPr lang="en-US" dirty="0"/>
          </a:p>
        </p:txBody>
      </p:sp>
      <p:sp>
        <p:nvSpPr>
          <p:cNvPr id="3" name="Marcador de pie de página 2">
            <a:extLst>
              <a:ext uri="{FF2B5EF4-FFF2-40B4-BE49-F238E27FC236}">
                <a16:creationId xmlns:a16="http://schemas.microsoft.com/office/drawing/2014/main" id="{4C151AE3-476B-4F83-BB1F-651B287F5BDB}"/>
              </a:ext>
            </a:extLst>
          </p:cNvPr>
          <p:cNvSpPr>
            <a:spLocks noGrp="1"/>
          </p:cNvSpPr>
          <p:nvPr>
            <p:ph type="ftr" sz="quarter" idx="11"/>
          </p:nvPr>
        </p:nvSpPr>
        <p:spPr/>
        <p:txBody>
          <a:bodyPr/>
          <a:lstStyle/>
          <a:p>
            <a:endParaRPr lang="es-MX" dirty="0"/>
          </a:p>
        </p:txBody>
      </p:sp>
      <p:sp>
        <p:nvSpPr>
          <p:cNvPr id="4" name="Marcador de número de diapositiva 3">
            <a:extLst>
              <a:ext uri="{FF2B5EF4-FFF2-40B4-BE49-F238E27FC236}">
                <a16:creationId xmlns:a16="http://schemas.microsoft.com/office/drawing/2014/main" id="{512E4EA6-15E1-4697-BEA6-078D1AED1052}"/>
              </a:ext>
            </a:extLst>
          </p:cNvPr>
          <p:cNvSpPr>
            <a:spLocks noGrp="1"/>
          </p:cNvSpPr>
          <p:nvPr>
            <p:ph type="sldNum" sz="quarter" idx="12"/>
          </p:nvPr>
        </p:nvSpPr>
        <p:spPr/>
        <p:txBody>
          <a:bodyPr/>
          <a:lstStyle/>
          <a:p>
            <a:fld id="{B6F15528-21DE-4FAA-801E-634DDDAF4B2B}" type="slidenum">
              <a:rPr lang="es-MX" smtClean="0"/>
              <a:t>‹Nº›</a:t>
            </a:fld>
            <a:endParaRPr lang="es-MX" dirty="0"/>
          </a:p>
        </p:txBody>
      </p:sp>
    </p:spTree>
    <p:extLst>
      <p:ext uri="{BB962C8B-B14F-4D97-AF65-F5344CB8AC3E}">
        <p14:creationId xmlns:p14="http://schemas.microsoft.com/office/powerpoint/2010/main" val="2506624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CD4EBB-F5AD-4B6F-A0D0-ACAD043FE14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10751B01-855E-4B2C-A0C4-C3DF621BE1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89435C5B-0433-4B2F-9119-1F9A0CEF4F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A9457D4-6780-412E-9F05-E8AF4E25FFC1}"/>
              </a:ext>
            </a:extLst>
          </p:cNvPr>
          <p:cNvSpPr>
            <a:spLocks noGrp="1"/>
          </p:cNvSpPr>
          <p:nvPr>
            <p:ph type="dt" sz="half" idx="10"/>
          </p:nvPr>
        </p:nvSpPr>
        <p:spPr/>
        <p:txBody>
          <a:bodyPr/>
          <a:lstStyle/>
          <a:p>
            <a:fld id="{1D8BD707-D9CF-40AE-B4C6-C98DA3205C09}" type="datetimeFigureOut">
              <a:rPr lang="en-US" smtClean="0"/>
              <a:t>8/8/2021</a:t>
            </a:fld>
            <a:endParaRPr lang="en-US" dirty="0"/>
          </a:p>
        </p:txBody>
      </p:sp>
      <p:sp>
        <p:nvSpPr>
          <p:cNvPr id="6" name="Marcador de pie de página 5">
            <a:extLst>
              <a:ext uri="{FF2B5EF4-FFF2-40B4-BE49-F238E27FC236}">
                <a16:creationId xmlns:a16="http://schemas.microsoft.com/office/drawing/2014/main" id="{47813B05-1669-4918-8F3F-D149C359593C}"/>
              </a:ext>
            </a:extLst>
          </p:cNvPr>
          <p:cNvSpPr>
            <a:spLocks noGrp="1"/>
          </p:cNvSpPr>
          <p:nvPr>
            <p:ph type="ftr" sz="quarter" idx="11"/>
          </p:nvPr>
        </p:nvSpPr>
        <p:spPr/>
        <p:txBody>
          <a:bodyPr/>
          <a:lstStyle/>
          <a:p>
            <a:endParaRPr lang="es-MX" dirty="0"/>
          </a:p>
        </p:txBody>
      </p:sp>
      <p:sp>
        <p:nvSpPr>
          <p:cNvPr id="7" name="Marcador de número de diapositiva 6">
            <a:extLst>
              <a:ext uri="{FF2B5EF4-FFF2-40B4-BE49-F238E27FC236}">
                <a16:creationId xmlns:a16="http://schemas.microsoft.com/office/drawing/2014/main" id="{4FBEE780-F09B-4446-B9CE-9257FDB20F54}"/>
              </a:ext>
            </a:extLst>
          </p:cNvPr>
          <p:cNvSpPr>
            <a:spLocks noGrp="1"/>
          </p:cNvSpPr>
          <p:nvPr>
            <p:ph type="sldNum" sz="quarter" idx="12"/>
          </p:nvPr>
        </p:nvSpPr>
        <p:spPr/>
        <p:txBody>
          <a:bodyPr/>
          <a:lstStyle/>
          <a:p>
            <a:fld id="{B6F15528-21DE-4FAA-801E-634DDDAF4B2B}" type="slidenum">
              <a:rPr lang="es-MX" smtClean="0"/>
              <a:t>‹Nº›</a:t>
            </a:fld>
            <a:endParaRPr lang="es-MX" dirty="0"/>
          </a:p>
        </p:txBody>
      </p:sp>
    </p:spTree>
    <p:extLst>
      <p:ext uri="{BB962C8B-B14F-4D97-AF65-F5344CB8AC3E}">
        <p14:creationId xmlns:p14="http://schemas.microsoft.com/office/powerpoint/2010/main" val="3497322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DF508E-FE8C-4985-A889-BEFA6052A44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20241265-2AF9-44F9-ACB3-6DE8C884EE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261CC631-03CC-4F0E-8D53-4143F0C8CC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FDF6161-3165-40AD-BDA2-4B83C277DD7D}"/>
              </a:ext>
            </a:extLst>
          </p:cNvPr>
          <p:cNvSpPr>
            <a:spLocks noGrp="1"/>
          </p:cNvSpPr>
          <p:nvPr>
            <p:ph type="dt" sz="half" idx="10"/>
          </p:nvPr>
        </p:nvSpPr>
        <p:spPr/>
        <p:txBody>
          <a:bodyPr/>
          <a:lstStyle/>
          <a:p>
            <a:fld id="{1D8BD707-D9CF-40AE-B4C6-C98DA3205C09}" type="datetimeFigureOut">
              <a:rPr lang="en-US" smtClean="0"/>
              <a:t>8/8/2021</a:t>
            </a:fld>
            <a:endParaRPr lang="en-US" dirty="0"/>
          </a:p>
        </p:txBody>
      </p:sp>
      <p:sp>
        <p:nvSpPr>
          <p:cNvPr id="6" name="Marcador de pie de página 5">
            <a:extLst>
              <a:ext uri="{FF2B5EF4-FFF2-40B4-BE49-F238E27FC236}">
                <a16:creationId xmlns:a16="http://schemas.microsoft.com/office/drawing/2014/main" id="{1DBFBD61-BBE6-45A2-A47B-61A1176F07F4}"/>
              </a:ext>
            </a:extLst>
          </p:cNvPr>
          <p:cNvSpPr>
            <a:spLocks noGrp="1"/>
          </p:cNvSpPr>
          <p:nvPr>
            <p:ph type="ftr" sz="quarter" idx="11"/>
          </p:nvPr>
        </p:nvSpPr>
        <p:spPr/>
        <p:txBody>
          <a:bodyPr/>
          <a:lstStyle/>
          <a:p>
            <a:endParaRPr lang="es-MX" dirty="0"/>
          </a:p>
        </p:txBody>
      </p:sp>
      <p:sp>
        <p:nvSpPr>
          <p:cNvPr id="7" name="Marcador de número de diapositiva 6">
            <a:extLst>
              <a:ext uri="{FF2B5EF4-FFF2-40B4-BE49-F238E27FC236}">
                <a16:creationId xmlns:a16="http://schemas.microsoft.com/office/drawing/2014/main" id="{E8FC184F-7794-4030-9A6C-42C88A32C5A3}"/>
              </a:ext>
            </a:extLst>
          </p:cNvPr>
          <p:cNvSpPr>
            <a:spLocks noGrp="1"/>
          </p:cNvSpPr>
          <p:nvPr>
            <p:ph type="sldNum" sz="quarter" idx="12"/>
          </p:nvPr>
        </p:nvSpPr>
        <p:spPr/>
        <p:txBody>
          <a:bodyPr/>
          <a:lstStyle/>
          <a:p>
            <a:fld id="{B6F15528-21DE-4FAA-801E-634DDDAF4B2B}" type="slidenum">
              <a:rPr lang="es-MX" smtClean="0"/>
              <a:t>‹Nº›</a:t>
            </a:fld>
            <a:endParaRPr lang="es-MX" dirty="0"/>
          </a:p>
        </p:txBody>
      </p:sp>
    </p:spTree>
    <p:extLst>
      <p:ext uri="{BB962C8B-B14F-4D97-AF65-F5344CB8AC3E}">
        <p14:creationId xmlns:p14="http://schemas.microsoft.com/office/powerpoint/2010/main" val="2019850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C87A716-467B-4A92-B3DA-D35111940C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CBB5B813-6659-457B-803F-791531E06D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D801333D-135B-4998-A460-0858320C37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8/8/2021</a:t>
            </a:fld>
            <a:endParaRPr lang="en-US" dirty="0"/>
          </a:p>
        </p:txBody>
      </p:sp>
      <p:sp>
        <p:nvSpPr>
          <p:cNvPr id="5" name="Marcador de pie de página 4">
            <a:extLst>
              <a:ext uri="{FF2B5EF4-FFF2-40B4-BE49-F238E27FC236}">
                <a16:creationId xmlns:a16="http://schemas.microsoft.com/office/drawing/2014/main" id="{07860703-409F-457F-AB6C-343BEC23AB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Marcador de número de diapositiva 5">
            <a:extLst>
              <a:ext uri="{FF2B5EF4-FFF2-40B4-BE49-F238E27FC236}">
                <a16:creationId xmlns:a16="http://schemas.microsoft.com/office/drawing/2014/main" id="{DBD55E89-E0C0-46BD-94B2-F6028A485D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s-MX" smtClean="0"/>
              <a:t>‹Nº›</a:t>
            </a:fld>
            <a:endParaRPr lang="es-MX" dirty="0"/>
          </a:p>
        </p:txBody>
      </p:sp>
    </p:spTree>
    <p:extLst>
      <p:ext uri="{BB962C8B-B14F-4D97-AF65-F5344CB8AC3E}">
        <p14:creationId xmlns:p14="http://schemas.microsoft.com/office/powerpoint/2010/main" val="366229243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42875" y="6719887"/>
            <a:ext cx="12049125" cy="0"/>
          </a:xfrm>
          <a:custGeom>
            <a:avLst/>
            <a:gdLst/>
            <a:ahLst/>
            <a:cxnLst/>
            <a:rect l="l" t="t" r="r" b="b"/>
            <a:pathLst>
              <a:path w="12049125">
                <a:moveTo>
                  <a:pt x="0" y="0"/>
                </a:moveTo>
                <a:lnTo>
                  <a:pt x="12049125" y="0"/>
                </a:lnTo>
              </a:path>
            </a:pathLst>
          </a:custGeom>
          <a:ln w="66675">
            <a:solidFill>
              <a:srgbClr val="085477"/>
            </a:solidFill>
          </a:ln>
        </p:spPr>
        <p:txBody>
          <a:bodyPr wrap="square" lIns="0" tIns="0" rIns="0" bIns="0" rtlCol="0">
            <a:noAutofit/>
          </a:bodyPr>
          <a:lstStyle/>
          <a:p>
            <a:endParaRPr dirty="0"/>
          </a:p>
        </p:txBody>
      </p:sp>
      <p:sp>
        <p:nvSpPr>
          <p:cNvPr id="4" name="object 4"/>
          <p:cNvSpPr txBox="1"/>
          <p:nvPr/>
        </p:nvSpPr>
        <p:spPr>
          <a:xfrm>
            <a:off x="234950" y="1571625"/>
            <a:ext cx="1116965" cy="126364"/>
          </a:xfrm>
          <a:prstGeom prst="rect">
            <a:avLst/>
          </a:prstGeom>
        </p:spPr>
        <p:txBody>
          <a:bodyPr vert="horz" wrap="square" lIns="0" tIns="0" rIns="0" bIns="0" rtlCol="0">
            <a:noAutofit/>
          </a:bodyPr>
          <a:lstStyle/>
          <a:p>
            <a:pPr marL="12700">
              <a:lnSpc>
                <a:spcPct val="100000"/>
              </a:lnSpc>
            </a:pPr>
            <a:r>
              <a:rPr sz="750" spc="-5" dirty="0">
                <a:solidFill>
                  <a:srgbClr val="7C8A90"/>
                </a:solidFill>
                <a:latin typeface="Arial"/>
                <a:cs typeface="Arial"/>
              </a:rPr>
              <a:t>Ayu</a:t>
            </a:r>
            <a:r>
              <a:rPr lang="es-MX" sz="750" spc="-5" dirty="0" err="1">
                <a:solidFill>
                  <a:srgbClr val="7C8A90"/>
                </a:solidFill>
                <a:latin typeface="Arial"/>
                <a:cs typeface="Arial"/>
              </a:rPr>
              <a:t>nta</a:t>
            </a:r>
            <a:r>
              <a:rPr sz="750" spc="-5" dirty="0">
                <a:solidFill>
                  <a:srgbClr val="7C8A90"/>
                </a:solidFill>
                <a:latin typeface="Arial"/>
                <a:cs typeface="Arial"/>
              </a:rPr>
              <a:t>m</a:t>
            </a:r>
            <a:r>
              <a:rPr sz="750" spc="55" dirty="0">
                <a:solidFill>
                  <a:srgbClr val="596B6E"/>
                </a:solidFill>
                <a:latin typeface="Arial"/>
                <a:cs typeface="Arial"/>
              </a:rPr>
              <a:t>i</a:t>
            </a:r>
            <a:r>
              <a:rPr lang="es-MX" sz="750" spc="15" dirty="0">
                <a:solidFill>
                  <a:srgbClr val="7C8A90"/>
                </a:solidFill>
                <a:latin typeface="Arial"/>
                <a:cs typeface="Arial"/>
              </a:rPr>
              <a:t>e</a:t>
            </a:r>
            <a:r>
              <a:rPr sz="750" spc="-60" dirty="0">
                <a:solidFill>
                  <a:srgbClr val="7C8A90"/>
                </a:solidFill>
                <a:latin typeface="Arial"/>
                <a:cs typeface="Arial"/>
              </a:rPr>
              <a:t>n</a:t>
            </a:r>
            <a:r>
              <a:rPr sz="750" spc="10" dirty="0">
                <a:solidFill>
                  <a:srgbClr val="596B6E"/>
                </a:solidFill>
                <a:latin typeface="Arial"/>
                <a:cs typeface="Arial"/>
              </a:rPr>
              <a:t>t</a:t>
            </a:r>
            <a:r>
              <a:rPr sz="750" spc="75" dirty="0">
                <a:solidFill>
                  <a:srgbClr val="7C8A90"/>
                </a:solidFill>
                <a:latin typeface="Arial"/>
                <a:cs typeface="Arial"/>
              </a:rPr>
              <a:t>o2</a:t>
            </a:r>
            <a:r>
              <a:rPr sz="750" spc="95" dirty="0">
                <a:solidFill>
                  <a:srgbClr val="7C8A90"/>
                </a:solidFill>
                <a:latin typeface="Arial"/>
                <a:cs typeface="Arial"/>
              </a:rPr>
              <a:t>0</a:t>
            </a:r>
            <a:r>
              <a:rPr sz="750" spc="-120" dirty="0">
                <a:solidFill>
                  <a:srgbClr val="596B6E"/>
                </a:solidFill>
                <a:latin typeface="Arial"/>
                <a:cs typeface="Arial"/>
              </a:rPr>
              <a:t>1</a:t>
            </a:r>
            <a:r>
              <a:rPr sz="750" spc="15" dirty="0">
                <a:solidFill>
                  <a:srgbClr val="7C8A90"/>
                </a:solidFill>
                <a:latin typeface="Arial"/>
                <a:cs typeface="Arial"/>
              </a:rPr>
              <a:t>8</a:t>
            </a:r>
            <a:r>
              <a:rPr sz="750" spc="-45" dirty="0">
                <a:solidFill>
                  <a:srgbClr val="7C8A90"/>
                </a:solidFill>
                <a:latin typeface="Arial"/>
                <a:cs typeface="Arial"/>
              </a:rPr>
              <a:t> </a:t>
            </a:r>
            <a:r>
              <a:rPr sz="750" spc="45" dirty="0">
                <a:solidFill>
                  <a:srgbClr val="7C8A90"/>
                </a:solidFill>
                <a:latin typeface="Arial"/>
                <a:cs typeface="Arial"/>
              </a:rPr>
              <a:t>•</a:t>
            </a:r>
            <a:r>
              <a:rPr sz="750" spc="-75" dirty="0">
                <a:solidFill>
                  <a:srgbClr val="7C8A90"/>
                </a:solidFill>
                <a:latin typeface="Arial"/>
                <a:cs typeface="Arial"/>
              </a:rPr>
              <a:t> </a:t>
            </a:r>
            <a:r>
              <a:rPr sz="750" spc="-15" dirty="0">
                <a:solidFill>
                  <a:srgbClr val="7C8A90"/>
                </a:solidFill>
                <a:latin typeface="Arial"/>
                <a:cs typeface="Arial"/>
              </a:rPr>
              <a:t>2021</a:t>
            </a:r>
            <a:endParaRPr sz="750" dirty="0">
              <a:latin typeface="Arial"/>
              <a:cs typeface="Arial"/>
            </a:endParaRPr>
          </a:p>
        </p:txBody>
      </p:sp>
      <p:sp>
        <p:nvSpPr>
          <p:cNvPr id="5" name="object 5"/>
          <p:cNvSpPr txBox="1"/>
          <p:nvPr/>
        </p:nvSpPr>
        <p:spPr>
          <a:xfrm>
            <a:off x="10102850" y="6461125"/>
            <a:ext cx="1870075" cy="201930"/>
          </a:xfrm>
          <a:prstGeom prst="rect">
            <a:avLst/>
          </a:prstGeom>
        </p:spPr>
        <p:txBody>
          <a:bodyPr vert="horz" wrap="square" lIns="0" tIns="0" rIns="0" bIns="0" rtlCol="0">
            <a:noAutofit/>
          </a:bodyPr>
          <a:lstStyle/>
          <a:p>
            <a:pPr marL="12700">
              <a:lnSpc>
                <a:spcPct val="100000"/>
              </a:lnSpc>
            </a:pPr>
            <a:r>
              <a:rPr sz="1250" spc="5" dirty="0">
                <a:solidFill>
                  <a:srgbClr val="2D5669"/>
                </a:solidFill>
                <a:latin typeface="Arial"/>
                <a:cs typeface="Arial"/>
              </a:rPr>
              <a:t>guanajuatocapital.gob.mx</a:t>
            </a:r>
            <a:endParaRPr sz="1250" dirty="0">
              <a:latin typeface="Arial"/>
              <a:cs typeface="Arial"/>
            </a:endParaRPr>
          </a:p>
        </p:txBody>
      </p:sp>
      <p:sp>
        <p:nvSpPr>
          <p:cNvPr id="6" name="Rectángulo 5"/>
          <p:cNvSpPr/>
          <p:nvPr/>
        </p:nvSpPr>
        <p:spPr>
          <a:xfrm>
            <a:off x="1905000" y="152400"/>
            <a:ext cx="10210800" cy="1371600"/>
          </a:xfrm>
          <a:prstGeom prst="rect">
            <a:avLst/>
          </a:prstGeom>
          <a:solidFill>
            <a:srgbClr val="0853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 name="CuadroTexto 9"/>
          <p:cNvSpPr txBox="1"/>
          <p:nvPr/>
        </p:nvSpPr>
        <p:spPr>
          <a:xfrm>
            <a:off x="1828800" y="1062335"/>
            <a:ext cx="5943600" cy="461665"/>
          </a:xfrm>
          <a:prstGeom prst="rect">
            <a:avLst/>
          </a:prstGeom>
          <a:noFill/>
        </p:spPr>
        <p:txBody>
          <a:bodyPr wrap="square" rtlCol="0">
            <a:spAutoFit/>
          </a:bodyPr>
          <a:lstStyle/>
          <a:p>
            <a:r>
              <a:rPr lang="es-MX" sz="1200" b="1" spc="-55" dirty="0">
                <a:solidFill>
                  <a:srgbClr val="FFFFFF"/>
                </a:solidFill>
                <a:latin typeface="Leelawadee UI Semilight"/>
                <a:ea typeface="+mj-ea"/>
                <a:cs typeface="Leelawadee UI Semilight"/>
              </a:rPr>
              <a:t>GOBIERNO MUNICIPAL DE</a:t>
            </a:r>
            <a:r>
              <a:rPr lang="es-MX" b="1" dirty="0">
                <a:solidFill>
                  <a:srgbClr val="FFFFFF"/>
                </a:solidFill>
                <a:latin typeface="Arial"/>
                <a:ea typeface="+mj-ea"/>
                <a:cs typeface="Arial"/>
              </a:rPr>
              <a:t> </a:t>
            </a:r>
            <a:r>
              <a:rPr lang="es-MX" sz="2400" b="1" dirty="0">
                <a:solidFill>
                  <a:srgbClr val="FFFFFF"/>
                </a:solidFill>
                <a:latin typeface="Arial"/>
                <a:ea typeface="+mj-ea"/>
                <a:cs typeface="Arial"/>
              </a:rPr>
              <a:t>GUANAJUATO</a:t>
            </a:r>
          </a:p>
        </p:txBody>
      </p:sp>
      <p:pic>
        <p:nvPicPr>
          <p:cNvPr id="12" name="Imagen 11">
            <a:extLst>
              <a:ext uri="{FF2B5EF4-FFF2-40B4-BE49-F238E27FC236}">
                <a16:creationId xmlns:a16="http://schemas.microsoft.com/office/drawing/2014/main" id="{E538BDCF-7447-4B70-A5F6-1858D71221C6}"/>
              </a:ext>
            </a:extLst>
          </p:cNvPr>
          <p:cNvPicPr>
            <a:picLocks noChangeAspect="1"/>
          </p:cNvPicPr>
          <p:nvPr/>
        </p:nvPicPr>
        <p:blipFill rotWithShape="1">
          <a:blip r:embed="rId2">
            <a:extLst>
              <a:ext uri="{28A0092B-C50C-407E-A947-70E740481C1C}">
                <a14:useLocalDpi xmlns:a14="http://schemas.microsoft.com/office/drawing/2010/main" val="0"/>
              </a:ext>
            </a:extLst>
          </a:blip>
          <a:srcRect l="16667" t="8889" r="16667" b="9472"/>
          <a:stretch/>
        </p:blipFill>
        <p:spPr>
          <a:xfrm>
            <a:off x="4419600" y="1828800"/>
            <a:ext cx="3657600" cy="447902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6099077-99C2-4145-A1B0-67B80D7FB2EA}"/>
              </a:ext>
            </a:extLst>
          </p:cNvPr>
          <p:cNvSpPr>
            <a:spLocks noGrp="1"/>
          </p:cNvSpPr>
          <p:nvPr>
            <p:ph sz="half" idx="2"/>
          </p:nvPr>
        </p:nvSpPr>
        <p:spPr>
          <a:xfrm>
            <a:off x="228600" y="1577340"/>
            <a:ext cx="5303520" cy="4526280"/>
          </a:xfrm>
        </p:spPr>
        <p:txBody>
          <a:bodyPr/>
          <a:lstStyle/>
          <a:p>
            <a:pPr marL="0" indent="0">
              <a:buNone/>
            </a:pPr>
            <a:endParaRPr lang="es-MX" dirty="0"/>
          </a:p>
          <a:p>
            <a:r>
              <a:rPr lang="es-MX" dirty="0"/>
              <a:t>DATOS FINANCIEROS:</a:t>
            </a:r>
          </a:p>
          <a:p>
            <a:pPr marL="0" indent="0">
              <a:buNone/>
            </a:pPr>
            <a:endParaRPr lang="es-MX" dirty="0"/>
          </a:p>
          <a:p>
            <a:pPr marL="0" indent="0">
              <a:buNone/>
            </a:pPr>
            <a:r>
              <a:rPr lang="es-MX" dirty="0"/>
              <a:t>Monto requerido </a:t>
            </a:r>
            <a:r>
              <a:rPr lang="es-MX" sz="2800" b="1" spc="-5" dirty="0">
                <a:solidFill>
                  <a:schemeClr val="accent6">
                    <a:lumMod val="75000"/>
                  </a:schemeClr>
                </a:solidFill>
                <a:cs typeface="Calibri"/>
              </a:rPr>
              <a:t>$ 107,889,092.04</a:t>
            </a:r>
          </a:p>
          <a:p>
            <a:pPr marL="0" indent="0">
              <a:buNone/>
            </a:pPr>
            <a:endParaRPr lang="es-MX" sz="2800" b="1" spc="-5" dirty="0">
              <a:solidFill>
                <a:schemeClr val="accent6">
                  <a:lumMod val="75000"/>
                </a:schemeClr>
              </a:solidFill>
              <a:cs typeface="Calibri"/>
            </a:endParaRPr>
          </a:p>
          <a:p>
            <a:pPr marL="0" indent="0">
              <a:buNone/>
            </a:pPr>
            <a:endParaRPr lang="es-MX" b="1" spc="-5" dirty="0">
              <a:solidFill>
                <a:schemeClr val="accent6">
                  <a:lumMod val="75000"/>
                </a:schemeClr>
              </a:solidFill>
              <a:cs typeface="Calibri"/>
            </a:endParaRPr>
          </a:p>
          <a:p>
            <a:pPr marL="0" indent="0">
              <a:buNone/>
            </a:pPr>
            <a:endParaRPr lang="es-MX" dirty="0"/>
          </a:p>
        </p:txBody>
      </p:sp>
      <p:sp>
        <p:nvSpPr>
          <p:cNvPr id="4" name="Marcador de contenido 3">
            <a:extLst>
              <a:ext uri="{FF2B5EF4-FFF2-40B4-BE49-F238E27FC236}">
                <a16:creationId xmlns:a16="http://schemas.microsoft.com/office/drawing/2014/main" id="{7C0D251C-E0C9-4B09-8F75-EE321335BB38}"/>
              </a:ext>
            </a:extLst>
          </p:cNvPr>
          <p:cNvSpPr>
            <a:spLocks noGrp="1"/>
          </p:cNvSpPr>
          <p:nvPr>
            <p:ph sz="half" idx="3"/>
          </p:nvPr>
        </p:nvSpPr>
        <p:spPr>
          <a:xfrm>
            <a:off x="5913120" y="1577340"/>
            <a:ext cx="6050280" cy="4526280"/>
          </a:xfrm>
        </p:spPr>
        <p:txBody>
          <a:bodyPr/>
          <a:lstStyle/>
          <a:p>
            <a:pPr marL="0" indent="0">
              <a:buNone/>
            </a:pPr>
            <a:endParaRPr lang="es-MX" dirty="0"/>
          </a:p>
          <a:p>
            <a:r>
              <a:rPr lang="es-MX" dirty="0"/>
              <a:t>FUENTES DE FINANCIAMIENTO:</a:t>
            </a:r>
          </a:p>
          <a:p>
            <a:endParaRPr lang="es-MX" dirty="0"/>
          </a:p>
          <a:p>
            <a:pPr marL="0" indent="0">
              <a:buNone/>
            </a:pPr>
            <a:r>
              <a:rPr lang="es-MX" dirty="0"/>
              <a:t>Monto máximo de deuda $69,993,000.00</a:t>
            </a:r>
          </a:p>
          <a:p>
            <a:pPr marL="0" indent="0">
              <a:buNone/>
            </a:pPr>
            <a:endParaRPr lang="es-MX" dirty="0"/>
          </a:p>
          <a:p>
            <a:pPr marL="0" indent="0">
              <a:buNone/>
            </a:pPr>
            <a:r>
              <a:rPr lang="es-MX" dirty="0">
                <a:solidFill>
                  <a:srgbClr val="FF0000"/>
                </a:solidFill>
              </a:rPr>
              <a:t>Diferencia a financiar        $37,896,092.04</a:t>
            </a:r>
          </a:p>
          <a:p>
            <a:pPr marL="0" indent="0">
              <a:buNone/>
            </a:pPr>
            <a:endParaRPr lang="es-MX" dirty="0">
              <a:solidFill>
                <a:srgbClr val="FF0000"/>
              </a:solidFill>
            </a:endParaRPr>
          </a:p>
          <a:p>
            <a:pPr marL="0" indent="0">
              <a:buNone/>
            </a:pPr>
            <a:endParaRPr lang="es-MX" dirty="0">
              <a:solidFill>
                <a:srgbClr val="FF0000"/>
              </a:solidFill>
            </a:endParaRPr>
          </a:p>
        </p:txBody>
      </p:sp>
      <p:sp>
        <p:nvSpPr>
          <p:cNvPr id="5" name="Rectángulo 4">
            <a:extLst>
              <a:ext uri="{FF2B5EF4-FFF2-40B4-BE49-F238E27FC236}">
                <a16:creationId xmlns:a16="http://schemas.microsoft.com/office/drawing/2014/main" id="{D6CE34BE-516B-46CF-9B0A-E248784DDF14}"/>
              </a:ext>
            </a:extLst>
          </p:cNvPr>
          <p:cNvSpPr/>
          <p:nvPr/>
        </p:nvSpPr>
        <p:spPr>
          <a:xfrm>
            <a:off x="1905000" y="152400"/>
            <a:ext cx="10210800" cy="1371600"/>
          </a:xfrm>
          <a:prstGeom prst="rect">
            <a:avLst/>
          </a:prstGeom>
          <a:solidFill>
            <a:srgbClr val="0853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CuadroTexto 5">
            <a:extLst>
              <a:ext uri="{FF2B5EF4-FFF2-40B4-BE49-F238E27FC236}">
                <a16:creationId xmlns:a16="http://schemas.microsoft.com/office/drawing/2014/main" id="{A6075CBB-3324-4AE6-B73C-2CE8BDEC7AE2}"/>
              </a:ext>
            </a:extLst>
          </p:cNvPr>
          <p:cNvSpPr txBox="1"/>
          <p:nvPr/>
        </p:nvSpPr>
        <p:spPr>
          <a:xfrm>
            <a:off x="1828800" y="1062335"/>
            <a:ext cx="5943600" cy="461665"/>
          </a:xfrm>
          <a:prstGeom prst="rect">
            <a:avLst/>
          </a:prstGeom>
          <a:noFill/>
        </p:spPr>
        <p:txBody>
          <a:bodyPr wrap="square" rtlCol="0">
            <a:spAutoFit/>
          </a:bodyPr>
          <a:lstStyle/>
          <a:p>
            <a:r>
              <a:rPr lang="es-MX" sz="1200" b="1" spc="-55" dirty="0">
                <a:solidFill>
                  <a:srgbClr val="FFFFFF"/>
                </a:solidFill>
                <a:latin typeface="Leelawadee UI Semilight"/>
                <a:ea typeface="+mj-ea"/>
                <a:cs typeface="Leelawadee UI Semilight"/>
              </a:rPr>
              <a:t>GOBIERNO MUNICIPAL DE</a:t>
            </a:r>
            <a:r>
              <a:rPr lang="es-MX" b="1" dirty="0">
                <a:solidFill>
                  <a:srgbClr val="FFFFFF"/>
                </a:solidFill>
                <a:latin typeface="Arial"/>
                <a:ea typeface="+mj-ea"/>
                <a:cs typeface="Arial"/>
              </a:rPr>
              <a:t> </a:t>
            </a:r>
            <a:r>
              <a:rPr lang="es-MX" sz="2400" b="1" dirty="0">
                <a:solidFill>
                  <a:srgbClr val="FFFFFF"/>
                </a:solidFill>
                <a:latin typeface="Arial"/>
                <a:ea typeface="+mj-ea"/>
                <a:cs typeface="Arial"/>
              </a:rPr>
              <a:t>GUANAJUATO</a:t>
            </a:r>
          </a:p>
        </p:txBody>
      </p:sp>
    </p:spTree>
    <p:extLst>
      <p:ext uri="{BB962C8B-B14F-4D97-AF65-F5344CB8AC3E}">
        <p14:creationId xmlns:p14="http://schemas.microsoft.com/office/powerpoint/2010/main" val="4153038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a:extLst>
              <a:ext uri="{FF2B5EF4-FFF2-40B4-BE49-F238E27FC236}">
                <a16:creationId xmlns:a16="http://schemas.microsoft.com/office/drawing/2014/main" id="{1220CD9E-BE16-4CB8-A499-7AE6BCEC81B5}"/>
              </a:ext>
            </a:extLst>
          </p:cNvPr>
          <p:cNvGraphicFramePr>
            <a:graphicFrameLocks noGrp="1"/>
          </p:cNvGraphicFramePr>
          <p:nvPr>
            <p:ph sz="half" idx="2"/>
            <p:extLst>
              <p:ext uri="{D42A27DB-BD31-4B8C-83A1-F6EECF244321}">
                <p14:modId xmlns:p14="http://schemas.microsoft.com/office/powerpoint/2010/main" val="98954015"/>
              </p:ext>
            </p:extLst>
          </p:nvPr>
        </p:nvGraphicFramePr>
        <p:xfrm>
          <a:off x="152400" y="1676400"/>
          <a:ext cx="6324600" cy="4191001"/>
        </p:xfrm>
        <a:graphic>
          <a:graphicData uri="http://schemas.openxmlformats.org/drawingml/2006/table">
            <a:tbl>
              <a:tblPr>
                <a:effectLst>
                  <a:outerShdw blurRad="50800" dist="38100" dir="8100000" algn="tr" rotWithShape="0">
                    <a:prstClr val="black">
                      <a:alpha val="40000"/>
                    </a:prstClr>
                  </a:outerShdw>
                </a:effectLst>
                <a:tableStyleId>{5C22544A-7EE6-4342-B048-85BDC9FD1C3A}</a:tableStyleId>
              </a:tblPr>
              <a:tblGrid>
                <a:gridCol w="2209800">
                  <a:extLst>
                    <a:ext uri="{9D8B030D-6E8A-4147-A177-3AD203B41FA5}">
                      <a16:colId xmlns:a16="http://schemas.microsoft.com/office/drawing/2014/main" val="3689045921"/>
                    </a:ext>
                  </a:extLst>
                </a:gridCol>
                <a:gridCol w="1371600">
                  <a:extLst>
                    <a:ext uri="{9D8B030D-6E8A-4147-A177-3AD203B41FA5}">
                      <a16:colId xmlns:a16="http://schemas.microsoft.com/office/drawing/2014/main" val="1011201792"/>
                    </a:ext>
                  </a:extLst>
                </a:gridCol>
                <a:gridCol w="2743200">
                  <a:extLst>
                    <a:ext uri="{9D8B030D-6E8A-4147-A177-3AD203B41FA5}">
                      <a16:colId xmlns:a16="http://schemas.microsoft.com/office/drawing/2014/main" val="3680543404"/>
                    </a:ext>
                  </a:extLst>
                </a:gridCol>
              </a:tblGrid>
              <a:tr h="956336">
                <a:tc>
                  <a:txBody>
                    <a:bodyPr/>
                    <a:lstStyle/>
                    <a:p>
                      <a:pPr algn="ctr" fontAlgn="b"/>
                      <a:r>
                        <a:rPr lang="es-MX" sz="2400" b="1" u="none" strike="noStrike" dirty="0">
                          <a:solidFill>
                            <a:schemeClr val="bg1"/>
                          </a:solidFill>
                          <a:effectLst/>
                          <a:latin typeface="+mn-lt"/>
                          <a:cs typeface="Arial" panose="020B0604020202020204" pitchFamily="34" charset="0"/>
                        </a:rPr>
                        <a:t> Pronóstico 2022 </a:t>
                      </a:r>
                      <a:endParaRPr lang="es-MX" sz="2400" b="1" i="0" u="none" strike="noStrike" dirty="0">
                        <a:solidFill>
                          <a:schemeClr val="bg1"/>
                        </a:solidFill>
                        <a:effectLst/>
                        <a:latin typeface="+mn-lt"/>
                        <a:cs typeface="Arial" panose="020B0604020202020204" pitchFamily="34" charset="0"/>
                      </a:endParaRPr>
                    </a:p>
                  </a:txBody>
                  <a:tcPr marL="0" marR="0" marT="0" marB="0" anchor="ctr">
                    <a:solidFill>
                      <a:schemeClr val="accent5">
                        <a:lumMod val="50000"/>
                      </a:schemeClr>
                    </a:solidFill>
                  </a:tcPr>
                </a:tc>
                <a:tc>
                  <a:txBody>
                    <a:bodyPr/>
                    <a:lstStyle/>
                    <a:p>
                      <a:pPr algn="ctr" fontAlgn="b"/>
                      <a:r>
                        <a:rPr lang="es-MX" sz="2400" b="1" u="none" strike="noStrike" dirty="0">
                          <a:solidFill>
                            <a:schemeClr val="bg1"/>
                          </a:solidFill>
                          <a:effectLst/>
                          <a:latin typeface="+mn-lt"/>
                          <a:cs typeface="Arial" panose="020B0604020202020204" pitchFamily="34" charset="0"/>
                        </a:rPr>
                        <a:t>% Techo Financiero </a:t>
                      </a:r>
                      <a:endParaRPr lang="es-MX" sz="2400" b="1" i="0" u="none" strike="noStrike" dirty="0">
                        <a:solidFill>
                          <a:schemeClr val="bg1"/>
                        </a:solidFill>
                        <a:effectLst/>
                        <a:latin typeface="+mn-lt"/>
                        <a:cs typeface="Arial" panose="020B0604020202020204" pitchFamily="34" charset="0"/>
                      </a:endParaRPr>
                    </a:p>
                  </a:txBody>
                  <a:tcPr marL="0" marR="0" marT="0" marB="0" anchor="ctr">
                    <a:solidFill>
                      <a:schemeClr val="accent5">
                        <a:lumMod val="50000"/>
                      </a:schemeClr>
                    </a:solidFill>
                  </a:tcPr>
                </a:tc>
                <a:tc>
                  <a:txBody>
                    <a:bodyPr/>
                    <a:lstStyle/>
                    <a:p>
                      <a:pPr algn="ctr" fontAlgn="b"/>
                      <a:r>
                        <a:rPr lang="es-ES" sz="2400" b="1" u="none" strike="noStrike" dirty="0">
                          <a:solidFill>
                            <a:schemeClr val="bg1"/>
                          </a:solidFill>
                          <a:effectLst/>
                          <a:latin typeface="+mn-lt"/>
                          <a:cs typeface="Arial" panose="020B0604020202020204" pitchFamily="34" charset="0"/>
                        </a:rPr>
                        <a:t>Monto de deuda para 2022</a:t>
                      </a:r>
                      <a:endParaRPr lang="es-ES" sz="2400" b="1" i="0" u="none" strike="noStrike" dirty="0">
                        <a:solidFill>
                          <a:schemeClr val="bg1"/>
                        </a:solidFill>
                        <a:effectLst/>
                        <a:latin typeface="+mn-lt"/>
                        <a:cs typeface="Arial" panose="020B0604020202020204" pitchFamily="34" charset="0"/>
                      </a:endParaRPr>
                    </a:p>
                  </a:txBody>
                  <a:tcPr marL="0" marR="0" marT="0" marB="0" anchor="ctr">
                    <a:solidFill>
                      <a:schemeClr val="accent5">
                        <a:lumMod val="50000"/>
                      </a:schemeClr>
                    </a:solidFill>
                  </a:tcPr>
                </a:tc>
                <a:extLst>
                  <a:ext uri="{0D108BD9-81ED-4DB2-BD59-A6C34878D82A}">
                    <a16:rowId xmlns:a16="http://schemas.microsoft.com/office/drawing/2014/main" val="3966768296"/>
                  </a:ext>
                </a:extLst>
              </a:tr>
              <a:tr h="956336">
                <a:tc>
                  <a:txBody>
                    <a:bodyPr/>
                    <a:lstStyle/>
                    <a:p>
                      <a:pPr marL="0" algn="ctr" defTabSz="914400" rtl="0" eaLnBrk="1" fontAlgn="b" latinLnBrk="0" hangingPunct="1"/>
                      <a:r>
                        <a:rPr lang="es-MX" sz="2400" b="0" i="0" u="none" strike="noStrike" kern="1200" dirty="0">
                          <a:solidFill>
                            <a:srgbClr val="000000"/>
                          </a:solidFill>
                          <a:effectLst/>
                          <a:latin typeface="Calibri" panose="020F0502020204030204" pitchFamily="34" charset="0"/>
                          <a:ea typeface="+mn-ea"/>
                          <a:cs typeface="+mn-cs"/>
                        </a:rPr>
                        <a:t>$560,656,124.03 </a:t>
                      </a:r>
                    </a:p>
                  </a:txBody>
                  <a:tcPr marL="0" marR="0" marT="0" marB="0" anchor="ctr"/>
                </a:tc>
                <a:tc>
                  <a:txBody>
                    <a:bodyPr/>
                    <a:lstStyle/>
                    <a:p>
                      <a:pPr marL="0" algn="ctr" defTabSz="914400" rtl="0" eaLnBrk="1" fontAlgn="b" latinLnBrk="0" hangingPunct="1"/>
                      <a:r>
                        <a:rPr lang="es-MX" sz="2400" b="0" i="0" u="none" strike="noStrike" kern="1200" dirty="0">
                          <a:solidFill>
                            <a:srgbClr val="000000"/>
                          </a:solidFill>
                          <a:effectLst/>
                          <a:latin typeface="Calibri" panose="020F0502020204030204" pitchFamily="34" charset="0"/>
                          <a:ea typeface="+mn-ea"/>
                          <a:cs typeface="+mn-cs"/>
                        </a:rPr>
                        <a:t>15%</a:t>
                      </a:r>
                    </a:p>
                  </a:txBody>
                  <a:tcPr marL="0" marR="0" marT="0" marB="0" anchor="ctr"/>
                </a:tc>
                <a:tc>
                  <a:txBody>
                    <a:bodyPr/>
                    <a:lstStyle/>
                    <a:p>
                      <a:pPr algn="ctr" rtl="0" fontAlgn="b"/>
                      <a:r>
                        <a:rPr lang="es-MX" sz="2400" b="0" i="0" u="none" strike="noStrike" dirty="0">
                          <a:solidFill>
                            <a:srgbClr val="000000"/>
                          </a:solidFill>
                          <a:effectLst/>
                          <a:latin typeface="Calibri" panose="020F0502020204030204" pitchFamily="34" charset="0"/>
                        </a:rPr>
                        <a:t>$84,098,418.60</a:t>
                      </a:r>
                    </a:p>
                  </a:txBody>
                  <a:tcPr marL="0" marR="0" marT="0" marB="0" anchor="ctr"/>
                </a:tc>
                <a:extLst>
                  <a:ext uri="{0D108BD9-81ED-4DB2-BD59-A6C34878D82A}">
                    <a16:rowId xmlns:a16="http://schemas.microsoft.com/office/drawing/2014/main" val="365508890"/>
                  </a:ext>
                </a:extLst>
              </a:tr>
              <a:tr h="478168">
                <a:tc gridSpan="2">
                  <a:txBody>
                    <a:bodyPr/>
                    <a:lstStyle/>
                    <a:p>
                      <a:pPr algn="ctr" rtl="0" fontAlgn="b"/>
                      <a:r>
                        <a:rPr lang="es-MX" sz="2400" b="0" i="0" u="none" strike="noStrike" dirty="0">
                          <a:solidFill>
                            <a:srgbClr val="000000"/>
                          </a:solidFill>
                          <a:effectLst/>
                          <a:latin typeface="Calibri" panose="020F0502020204030204" pitchFamily="34" charset="0"/>
                        </a:rPr>
                        <a:t>Monto de deuda 2021</a:t>
                      </a:r>
                    </a:p>
                  </a:txBody>
                  <a:tcPr marL="0" marR="0" marT="0" marB="0" anchor="ctr"/>
                </a:tc>
                <a:tc hMerge="1">
                  <a:txBody>
                    <a:bodyPr/>
                    <a:lstStyle/>
                    <a:p>
                      <a:endParaRPr lang="es-MX"/>
                    </a:p>
                  </a:txBody>
                  <a:tcPr/>
                </a:tc>
                <a:tc>
                  <a:txBody>
                    <a:bodyPr/>
                    <a:lstStyle/>
                    <a:p>
                      <a:pPr algn="ctr" rtl="0" fontAlgn="b"/>
                      <a:r>
                        <a:rPr lang="es-MX" sz="2400" b="0" i="0" u="none" strike="noStrike" dirty="0">
                          <a:solidFill>
                            <a:srgbClr val="000000"/>
                          </a:solidFill>
                          <a:effectLst/>
                          <a:latin typeface="Calibri" panose="020F0502020204030204" pitchFamily="34" charset="0"/>
                        </a:rPr>
                        <a:t>$69,993,000</a:t>
                      </a:r>
                    </a:p>
                  </a:txBody>
                  <a:tcPr marL="0" marR="0" marT="0" marB="0" anchor="ctr"/>
                </a:tc>
                <a:extLst>
                  <a:ext uri="{0D108BD9-81ED-4DB2-BD59-A6C34878D82A}">
                    <a16:rowId xmlns:a16="http://schemas.microsoft.com/office/drawing/2014/main" val="3398247884"/>
                  </a:ext>
                </a:extLst>
              </a:tr>
              <a:tr h="1800161">
                <a:tc gridSpan="2">
                  <a:txBody>
                    <a:bodyPr/>
                    <a:lstStyle/>
                    <a:p>
                      <a:pPr algn="ctr" rtl="0" fontAlgn="b"/>
                      <a:r>
                        <a:rPr lang="es-ES" sz="2400" b="0" i="0" u="none" strike="noStrike" dirty="0">
                          <a:solidFill>
                            <a:srgbClr val="000000"/>
                          </a:solidFill>
                          <a:effectLst/>
                          <a:latin typeface="Calibri" panose="020F0502020204030204" pitchFamily="34" charset="0"/>
                        </a:rPr>
                        <a:t>Total Diferencia para considerar un nuevo empréstito para 2022</a:t>
                      </a:r>
                    </a:p>
                  </a:txBody>
                  <a:tcPr marL="0" marR="0" marT="0" marB="0" anchor="ctr">
                    <a:solidFill>
                      <a:schemeClr val="accent4">
                        <a:lumMod val="60000"/>
                        <a:lumOff val="40000"/>
                      </a:schemeClr>
                    </a:solidFill>
                  </a:tcPr>
                </a:tc>
                <a:tc hMerge="1">
                  <a:txBody>
                    <a:bodyPr/>
                    <a:lstStyle/>
                    <a:p>
                      <a:endParaRPr lang="es-MX"/>
                    </a:p>
                  </a:txBody>
                  <a:tcPr/>
                </a:tc>
                <a:tc>
                  <a:txBody>
                    <a:bodyPr/>
                    <a:lstStyle/>
                    <a:p>
                      <a:pPr algn="ctr" rtl="0" fontAlgn="b"/>
                      <a:r>
                        <a:rPr lang="es-MX" sz="2400" b="0" i="0" u="none" strike="noStrike" dirty="0">
                          <a:solidFill>
                            <a:srgbClr val="000000"/>
                          </a:solidFill>
                          <a:effectLst/>
                          <a:latin typeface="Calibri" panose="020F0502020204030204" pitchFamily="34" charset="0"/>
                        </a:rPr>
                        <a:t>$14,105,418.60</a:t>
                      </a:r>
                    </a:p>
                  </a:txBody>
                  <a:tcPr marL="0" marR="0" marT="0" marB="0" anchor="ctr">
                    <a:solidFill>
                      <a:schemeClr val="accent4">
                        <a:lumMod val="60000"/>
                        <a:lumOff val="40000"/>
                      </a:schemeClr>
                    </a:solidFill>
                  </a:tcPr>
                </a:tc>
                <a:extLst>
                  <a:ext uri="{0D108BD9-81ED-4DB2-BD59-A6C34878D82A}">
                    <a16:rowId xmlns:a16="http://schemas.microsoft.com/office/drawing/2014/main" val="1350954522"/>
                  </a:ext>
                </a:extLst>
              </a:tr>
            </a:tbl>
          </a:graphicData>
        </a:graphic>
      </p:graphicFrame>
      <p:graphicFrame>
        <p:nvGraphicFramePr>
          <p:cNvPr id="6" name="Tabla 5">
            <a:extLst>
              <a:ext uri="{FF2B5EF4-FFF2-40B4-BE49-F238E27FC236}">
                <a16:creationId xmlns:a16="http://schemas.microsoft.com/office/drawing/2014/main" id="{E0E70FB9-37C2-4DD8-B0E5-BAB8DED8B24E}"/>
              </a:ext>
            </a:extLst>
          </p:cNvPr>
          <p:cNvGraphicFramePr>
            <a:graphicFrameLocks noGrp="1"/>
          </p:cNvGraphicFramePr>
          <p:nvPr>
            <p:extLst>
              <p:ext uri="{D42A27DB-BD31-4B8C-83A1-F6EECF244321}">
                <p14:modId xmlns:p14="http://schemas.microsoft.com/office/powerpoint/2010/main" val="914455106"/>
              </p:ext>
            </p:extLst>
          </p:nvPr>
        </p:nvGraphicFramePr>
        <p:xfrm>
          <a:off x="6705600" y="1227902"/>
          <a:ext cx="5105400" cy="4944296"/>
        </p:xfrm>
        <a:graphic>
          <a:graphicData uri="http://schemas.openxmlformats.org/drawingml/2006/table">
            <a:tbl>
              <a:tblPr>
                <a:tableStyleId>{5C22544A-7EE6-4342-B048-85BDC9FD1C3A}</a:tableStyleId>
              </a:tblPr>
              <a:tblGrid>
                <a:gridCol w="2478059">
                  <a:extLst>
                    <a:ext uri="{9D8B030D-6E8A-4147-A177-3AD203B41FA5}">
                      <a16:colId xmlns:a16="http://schemas.microsoft.com/office/drawing/2014/main" val="1276818635"/>
                    </a:ext>
                  </a:extLst>
                </a:gridCol>
                <a:gridCol w="2627341">
                  <a:extLst>
                    <a:ext uri="{9D8B030D-6E8A-4147-A177-3AD203B41FA5}">
                      <a16:colId xmlns:a16="http://schemas.microsoft.com/office/drawing/2014/main" val="3287122758"/>
                    </a:ext>
                  </a:extLst>
                </a:gridCol>
              </a:tblGrid>
              <a:tr h="449481">
                <a:tc>
                  <a:txBody>
                    <a:bodyPr/>
                    <a:lstStyle/>
                    <a:p>
                      <a:pPr algn="ctr" fontAlgn="ctr"/>
                      <a:r>
                        <a:rPr lang="es-MX" sz="2400" u="none" strike="noStrike" dirty="0">
                          <a:solidFill>
                            <a:schemeClr val="bg1"/>
                          </a:solidFill>
                          <a:effectLst/>
                        </a:rPr>
                        <a:t>Concepto</a:t>
                      </a:r>
                      <a:endParaRPr lang="es-MX" sz="2400" b="0" i="0" u="none" strike="noStrike" dirty="0">
                        <a:solidFill>
                          <a:schemeClr val="bg1"/>
                        </a:solidFill>
                        <a:effectLst/>
                        <a:latin typeface="Arial" panose="020B0604020202020204" pitchFamily="34" charset="0"/>
                      </a:endParaRPr>
                    </a:p>
                  </a:txBody>
                  <a:tcPr marL="0" marR="0" marT="0" marB="0" anchor="ctr">
                    <a:solidFill>
                      <a:srgbClr val="002060"/>
                    </a:solidFill>
                  </a:tcPr>
                </a:tc>
                <a:tc>
                  <a:txBody>
                    <a:bodyPr/>
                    <a:lstStyle/>
                    <a:p>
                      <a:pPr algn="ctr" fontAlgn="ctr"/>
                      <a:r>
                        <a:rPr lang="es-MX" sz="2400" u="none" strike="noStrike" dirty="0">
                          <a:solidFill>
                            <a:schemeClr val="bg1"/>
                          </a:solidFill>
                          <a:effectLst/>
                        </a:rPr>
                        <a:t>Monto</a:t>
                      </a:r>
                      <a:endParaRPr lang="es-MX" sz="2400" b="0" i="0" u="none" strike="noStrike" dirty="0">
                        <a:solidFill>
                          <a:schemeClr val="bg1"/>
                        </a:solidFill>
                        <a:effectLst/>
                        <a:latin typeface="Arial" panose="020B0604020202020204" pitchFamily="34" charset="0"/>
                      </a:endParaRPr>
                    </a:p>
                  </a:txBody>
                  <a:tcPr marL="0" marR="0" marT="0" marB="0" anchor="ctr">
                    <a:solidFill>
                      <a:srgbClr val="002060"/>
                    </a:solidFill>
                  </a:tcPr>
                </a:tc>
                <a:extLst>
                  <a:ext uri="{0D108BD9-81ED-4DB2-BD59-A6C34878D82A}">
                    <a16:rowId xmlns:a16="http://schemas.microsoft.com/office/drawing/2014/main" val="2706324990"/>
                  </a:ext>
                </a:extLst>
              </a:tr>
              <a:tr h="449481">
                <a:tc>
                  <a:txBody>
                    <a:bodyPr/>
                    <a:lstStyle/>
                    <a:p>
                      <a:pPr algn="just" fontAlgn="b"/>
                      <a:r>
                        <a:rPr lang="es-MX" sz="2400" u="none" strike="noStrike" dirty="0">
                          <a:effectLst/>
                        </a:rPr>
                        <a:t>Monto a Financiar</a:t>
                      </a:r>
                      <a:endParaRPr lang="es-MX" sz="2400" b="0" i="0" u="none" strike="noStrike" dirty="0">
                        <a:solidFill>
                          <a:srgbClr val="000000"/>
                        </a:solidFill>
                        <a:effectLst/>
                        <a:latin typeface="Arial" panose="020B0604020202020204" pitchFamily="34" charset="0"/>
                      </a:endParaRPr>
                    </a:p>
                  </a:txBody>
                  <a:tcPr marL="0" marR="0" marT="0" marB="0" anchor="b"/>
                </a:tc>
                <a:tc>
                  <a:txBody>
                    <a:bodyPr/>
                    <a:lstStyle/>
                    <a:p>
                      <a:pPr algn="r" rtl="0" fontAlgn="b"/>
                      <a:r>
                        <a:rPr lang="es-MX" sz="2400" b="0" i="0" u="none" strike="noStrike">
                          <a:solidFill>
                            <a:srgbClr val="000000"/>
                          </a:solidFill>
                          <a:effectLst/>
                          <a:latin typeface="Calibri" panose="020F0502020204030204" pitchFamily="34" charset="0"/>
                        </a:rPr>
                        <a:t>$37,896,092.04</a:t>
                      </a:r>
                    </a:p>
                  </a:txBody>
                  <a:tcPr marL="0" marR="0" marT="0" marB="0" anchor="ctr"/>
                </a:tc>
                <a:extLst>
                  <a:ext uri="{0D108BD9-81ED-4DB2-BD59-A6C34878D82A}">
                    <a16:rowId xmlns:a16="http://schemas.microsoft.com/office/drawing/2014/main" val="3423167507"/>
                  </a:ext>
                </a:extLst>
              </a:tr>
              <a:tr h="898963">
                <a:tc>
                  <a:txBody>
                    <a:bodyPr/>
                    <a:lstStyle/>
                    <a:p>
                      <a:pPr algn="just" fontAlgn="b"/>
                      <a:r>
                        <a:rPr lang="es-ES" sz="2400" u="none" strike="noStrike" dirty="0">
                          <a:effectLst/>
                        </a:rPr>
                        <a:t>Monto a contratar nueva deuda</a:t>
                      </a:r>
                      <a:endParaRPr lang="es-ES" sz="2400" b="0" i="0" u="none" strike="noStrike" dirty="0">
                        <a:solidFill>
                          <a:srgbClr val="000000"/>
                        </a:solidFill>
                        <a:effectLst/>
                        <a:latin typeface="Arial" panose="020B0604020202020204" pitchFamily="34" charset="0"/>
                      </a:endParaRPr>
                    </a:p>
                  </a:txBody>
                  <a:tcPr marL="0" marR="0" marT="0" marB="0" anchor="b"/>
                </a:tc>
                <a:tc>
                  <a:txBody>
                    <a:bodyPr/>
                    <a:lstStyle/>
                    <a:p>
                      <a:pPr algn="r" rtl="0" fontAlgn="b"/>
                      <a:r>
                        <a:rPr lang="es-MX" sz="2400" b="0" i="0" u="none" strike="noStrike">
                          <a:solidFill>
                            <a:srgbClr val="000000"/>
                          </a:solidFill>
                          <a:effectLst/>
                          <a:latin typeface="Calibri" panose="020F0502020204030204" pitchFamily="34" charset="0"/>
                        </a:rPr>
                        <a:t>14,105,418.60</a:t>
                      </a:r>
                    </a:p>
                  </a:txBody>
                  <a:tcPr marL="0" marR="0" marT="0" marB="0" anchor="ctr"/>
                </a:tc>
                <a:extLst>
                  <a:ext uri="{0D108BD9-81ED-4DB2-BD59-A6C34878D82A}">
                    <a16:rowId xmlns:a16="http://schemas.microsoft.com/office/drawing/2014/main" val="3772344184"/>
                  </a:ext>
                </a:extLst>
              </a:tr>
              <a:tr h="898963">
                <a:tc>
                  <a:txBody>
                    <a:bodyPr/>
                    <a:lstStyle/>
                    <a:p>
                      <a:pPr algn="just" fontAlgn="b"/>
                      <a:r>
                        <a:rPr lang="es-MX" sz="2400" u="none" strike="noStrike" dirty="0">
                          <a:effectLst/>
                        </a:rPr>
                        <a:t>Monto a Financiar con remanentes</a:t>
                      </a:r>
                      <a:endParaRPr lang="es-MX" sz="2400" b="0" i="0" u="none" strike="noStrike" dirty="0">
                        <a:solidFill>
                          <a:srgbClr val="000000"/>
                        </a:solidFill>
                        <a:effectLst/>
                        <a:latin typeface="Arial" panose="020B0604020202020204" pitchFamily="34" charset="0"/>
                      </a:endParaRPr>
                    </a:p>
                  </a:txBody>
                  <a:tcPr marL="0" marR="0" marT="0" marB="0" anchor="b"/>
                </a:tc>
                <a:tc>
                  <a:txBody>
                    <a:bodyPr/>
                    <a:lstStyle/>
                    <a:p>
                      <a:pPr algn="r" rtl="0" fontAlgn="b"/>
                      <a:r>
                        <a:rPr lang="es-MX" sz="2400" b="0" i="0" u="none" strike="noStrike">
                          <a:solidFill>
                            <a:srgbClr val="000000"/>
                          </a:solidFill>
                          <a:effectLst/>
                          <a:latin typeface="Calibri" panose="020F0502020204030204" pitchFamily="34" charset="0"/>
                        </a:rPr>
                        <a:t>23,790,673.44</a:t>
                      </a:r>
                    </a:p>
                  </a:txBody>
                  <a:tcPr marL="0" marR="0" marT="0" marB="0" anchor="ctr"/>
                </a:tc>
                <a:extLst>
                  <a:ext uri="{0D108BD9-81ED-4DB2-BD59-A6C34878D82A}">
                    <a16:rowId xmlns:a16="http://schemas.microsoft.com/office/drawing/2014/main" val="1499259614"/>
                  </a:ext>
                </a:extLst>
              </a:tr>
              <a:tr h="898963">
                <a:tc>
                  <a:txBody>
                    <a:bodyPr/>
                    <a:lstStyle/>
                    <a:p>
                      <a:pPr algn="just" fontAlgn="b"/>
                      <a:r>
                        <a:rPr lang="es-MX" sz="2400" u="none" strike="noStrike">
                          <a:effectLst/>
                        </a:rPr>
                        <a:t>Remanentes estimados 2021</a:t>
                      </a:r>
                      <a:endParaRPr lang="es-MX" sz="2400" b="0" i="0" u="none" strike="noStrike">
                        <a:solidFill>
                          <a:srgbClr val="000000"/>
                        </a:solidFill>
                        <a:effectLst/>
                        <a:latin typeface="Arial" panose="020B0604020202020204" pitchFamily="34" charset="0"/>
                      </a:endParaRPr>
                    </a:p>
                  </a:txBody>
                  <a:tcPr marL="0" marR="0" marT="0" marB="0" anchor="b"/>
                </a:tc>
                <a:tc>
                  <a:txBody>
                    <a:bodyPr/>
                    <a:lstStyle/>
                    <a:p>
                      <a:pPr algn="r" rtl="0" fontAlgn="b"/>
                      <a:r>
                        <a:rPr lang="es-MX" sz="2400" b="0" i="0" u="none" strike="noStrike">
                          <a:solidFill>
                            <a:srgbClr val="000000"/>
                          </a:solidFill>
                          <a:effectLst/>
                          <a:latin typeface="Calibri" panose="020F0502020204030204" pitchFamily="34" charset="0"/>
                        </a:rPr>
                        <a:t>20,000,000.00</a:t>
                      </a:r>
                    </a:p>
                  </a:txBody>
                  <a:tcPr marL="0" marR="0" marT="0" marB="0" anchor="ctr"/>
                </a:tc>
                <a:extLst>
                  <a:ext uri="{0D108BD9-81ED-4DB2-BD59-A6C34878D82A}">
                    <a16:rowId xmlns:a16="http://schemas.microsoft.com/office/drawing/2014/main" val="1082898282"/>
                  </a:ext>
                </a:extLst>
              </a:tr>
              <a:tr h="1348445">
                <a:tc>
                  <a:txBody>
                    <a:bodyPr/>
                    <a:lstStyle/>
                    <a:p>
                      <a:pPr algn="just" fontAlgn="b"/>
                      <a:r>
                        <a:rPr lang="es-ES" sz="2400" u="none" strike="noStrike" dirty="0">
                          <a:effectLst/>
                        </a:rPr>
                        <a:t>Monto pendiente de buscar fuente de Financiamiento</a:t>
                      </a:r>
                      <a:endParaRPr lang="es-ES" sz="2400" b="0" i="0" u="none" strike="noStrike" dirty="0">
                        <a:solidFill>
                          <a:srgbClr val="000000"/>
                        </a:solidFill>
                        <a:effectLst/>
                        <a:latin typeface="Arial" panose="020B0604020202020204" pitchFamily="34" charset="0"/>
                      </a:endParaRPr>
                    </a:p>
                  </a:txBody>
                  <a:tcPr marL="0" marR="0" marT="0" marB="0" anchor="b"/>
                </a:tc>
                <a:tc>
                  <a:txBody>
                    <a:bodyPr/>
                    <a:lstStyle/>
                    <a:p>
                      <a:pPr algn="r" rtl="0" fontAlgn="b"/>
                      <a:r>
                        <a:rPr lang="es-MX" sz="2400" b="0" i="0" u="none" strike="noStrike" dirty="0">
                          <a:solidFill>
                            <a:srgbClr val="000000"/>
                          </a:solidFill>
                          <a:effectLst/>
                          <a:latin typeface="Calibri" panose="020F0502020204030204" pitchFamily="34" charset="0"/>
                        </a:rPr>
                        <a:t>3,790,673.44</a:t>
                      </a:r>
                    </a:p>
                  </a:txBody>
                  <a:tcPr marL="0" marR="0" marT="0" marB="0" anchor="ctr"/>
                </a:tc>
                <a:extLst>
                  <a:ext uri="{0D108BD9-81ED-4DB2-BD59-A6C34878D82A}">
                    <a16:rowId xmlns:a16="http://schemas.microsoft.com/office/drawing/2014/main" val="997834565"/>
                  </a:ext>
                </a:extLst>
              </a:tr>
            </a:tbl>
          </a:graphicData>
        </a:graphic>
      </p:graphicFrame>
      <p:sp>
        <p:nvSpPr>
          <p:cNvPr id="7" name="Rectángulo 6">
            <a:extLst>
              <a:ext uri="{FF2B5EF4-FFF2-40B4-BE49-F238E27FC236}">
                <a16:creationId xmlns:a16="http://schemas.microsoft.com/office/drawing/2014/main" id="{F4757D17-2655-4BB4-96F8-B8178673E32D}"/>
              </a:ext>
            </a:extLst>
          </p:cNvPr>
          <p:cNvSpPr/>
          <p:nvPr/>
        </p:nvSpPr>
        <p:spPr>
          <a:xfrm>
            <a:off x="1066800" y="152399"/>
            <a:ext cx="11049000" cy="838199"/>
          </a:xfrm>
          <a:prstGeom prst="rect">
            <a:avLst/>
          </a:prstGeom>
          <a:solidFill>
            <a:srgbClr val="0853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CuadroTexto 7">
            <a:extLst>
              <a:ext uri="{FF2B5EF4-FFF2-40B4-BE49-F238E27FC236}">
                <a16:creationId xmlns:a16="http://schemas.microsoft.com/office/drawing/2014/main" id="{503139B5-9E56-4B71-A03C-34B3410E6B6D}"/>
              </a:ext>
            </a:extLst>
          </p:cNvPr>
          <p:cNvSpPr txBox="1"/>
          <p:nvPr/>
        </p:nvSpPr>
        <p:spPr>
          <a:xfrm>
            <a:off x="1295400" y="416867"/>
            <a:ext cx="5943600" cy="461665"/>
          </a:xfrm>
          <a:prstGeom prst="rect">
            <a:avLst/>
          </a:prstGeom>
          <a:noFill/>
        </p:spPr>
        <p:txBody>
          <a:bodyPr wrap="square" rtlCol="0">
            <a:spAutoFit/>
          </a:bodyPr>
          <a:lstStyle/>
          <a:p>
            <a:r>
              <a:rPr lang="es-MX" sz="1200" b="1" spc="-55" dirty="0">
                <a:solidFill>
                  <a:srgbClr val="FFFFFF"/>
                </a:solidFill>
                <a:latin typeface="Leelawadee UI Semilight"/>
                <a:ea typeface="+mj-ea"/>
                <a:cs typeface="Leelawadee UI Semilight"/>
              </a:rPr>
              <a:t>GOBIERNO MUNICIPAL DE</a:t>
            </a:r>
            <a:r>
              <a:rPr lang="es-MX" b="1" dirty="0">
                <a:solidFill>
                  <a:srgbClr val="FFFFFF"/>
                </a:solidFill>
                <a:latin typeface="Arial"/>
                <a:ea typeface="+mj-ea"/>
                <a:cs typeface="Arial"/>
              </a:rPr>
              <a:t> </a:t>
            </a:r>
            <a:r>
              <a:rPr lang="es-MX" sz="2400" b="1" dirty="0">
                <a:solidFill>
                  <a:srgbClr val="FFFFFF"/>
                </a:solidFill>
                <a:latin typeface="Arial"/>
                <a:ea typeface="+mj-ea"/>
                <a:cs typeface="Arial"/>
              </a:rPr>
              <a:t>GUANAJUATO</a:t>
            </a:r>
          </a:p>
        </p:txBody>
      </p:sp>
      <p:sp>
        <p:nvSpPr>
          <p:cNvPr id="9" name="CuadroTexto 8">
            <a:extLst>
              <a:ext uri="{FF2B5EF4-FFF2-40B4-BE49-F238E27FC236}">
                <a16:creationId xmlns:a16="http://schemas.microsoft.com/office/drawing/2014/main" id="{CA648D15-4FE4-42C8-BFF0-71C72EEB115C}"/>
              </a:ext>
            </a:extLst>
          </p:cNvPr>
          <p:cNvSpPr txBox="1"/>
          <p:nvPr/>
        </p:nvSpPr>
        <p:spPr>
          <a:xfrm>
            <a:off x="6705600" y="389703"/>
            <a:ext cx="5943600" cy="523220"/>
          </a:xfrm>
          <a:prstGeom prst="rect">
            <a:avLst/>
          </a:prstGeom>
          <a:noFill/>
        </p:spPr>
        <p:txBody>
          <a:bodyPr wrap="square" rtlCol="0">
            <a:spAutoFit/>
          </a:bodyPr>
          <a:lstStyle/>
          <a:p>
            <a:r>
              <a:rPr lang="es-MX" sz="2800" b="1" spc="-55" dirty="0">
                <a:solidFill>
                  <a:srgbClr val="FFFFFF"/>
                </a:solidFill>
                <a:latin typeface="Leelawadee UI Semilight"/>
                <a:ea typeface="+mj-ea"/>
                <a:cs typeface="Leelawadee UI Semilight"/>
              </a:rPr>
              <a:t>Detalle del Monto  a Financiar</a:t>
            </a:r>
            <a:endParaRPr lang="es-MX" sz="2800" b="1" dirty="0">
              <a:solidFill>
                <a:srgbClr val="FFFFFF"/>
              </a:solidFill>
              <a:latin typeface="Arial"/>
              <a:ea typeface="+mj-ea"/>
              <a:cs typeface="Arial"/>
            </a:endParaRPr>
          </a:p>
        </p:txBody>
      </p:sp>
    </p:spTree>
    <p:extLst>
      <p:ext uri="{BB962C8B-B14F-4D97-AF65-F5344CB8AC3E}">
        <p14:creationId xmlns:p14="http://schemas.microsoft.com/office/powerpoint/2010/main" val="2349201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9"/>
          <p:cNvSpPr txBox="1"/>
          <p:nvPr/>
        </p:nvSpPr>
        <p:spPr>
          <a:xfrm>
            <a:off x="76200" y="1981200"/>
            <a:ext cx="12037061" cy="4267200"/>
          </a:xfrm>
          <a:prstGeom prst="rect">
            <a:avLst/>
          </a:prstGeom>
        </p:spPr>
        <p:txBody>
          <a:bodyPr vert="horz" wrap="square" lIns="0" tIns="0" rIns="0" bIns="0" rtlCol="0">
            <a:noAutofit/>
          </a:bodyPr>
          <a:lstStyle/>
          <a:p>
            <a:pPr algn="just"/>
            <a:r>
              <a:rPr lang="es-MX" sz="1300" spc="-5" dirty="0">
                <a:solidFill>
                  <a:srgbClr val="1F4E79"/>
                </a:solidFill>
                <a:latin typeface="Calibri"/>
                <a:cs typeface="Calibri"/>
              </a:rPr>
              <a:t>		</a:t>
            </a:r>
            <a:endParaRPr lang="es-MX" spc="-5" dirty="0">
              <a:solidFill>
                <a:srgbClr val="1F4E79"/>
              </a:solidFill>
              <a:latin typeface="Calibri"/>
              <a:cs typeface="Calibri"/>
            </a:endParaRPr>
          </a:p>
        </p:txBody>
      </p:sp>
      <p:sp>
        <p:nvSpPr>
          <p:cNvPr id="4" name="Rectángulo 3">
            <a:extLst>
              <a:ext uri="{FF2B5EF4-FFF2-40B4-BE49-F238E27FC236}">
                <a16:creationId xmlns:a16="http://schemas.microsoft.com/office/drawing/2014/main" id="{718D4A05-38CB-45E9-8ABE-26ABB49BD53D}"/>
              </a:ext>
            </a:extLst>
          </p:cNvPr>
          <p:cNvSpPr/>
          <p:nvPr/>
        </p:nvSpPr>
        <p:spPr>
          <a:xfrm>
            <a:off x="1905000" y="152400"/>
            <a:ext cx="10210800" cy="1371600"/>
          </a:xfrm>
          <a:prstGeom prst="rect">
            <a:avLst/>
          </a:prstGeom>
          <a:solidFill>
            <a:srgbClr val="0853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CuadroTexto 6">
            <a:extLst>
              <a:ext uri="{FF2B5EF4-FFF2-40B4-BE49-F238E27FC236}">
                <a16:creationId xmlns:a16="http://schemas.microsoft.com/office/drawing/2014/main" id="{A172EB83-01E6-4653-9E1E-041936DB6858}"/>
              </a:ext>
            </a:extLst>
          </p:cNvPr>
          <p:cNvSpPr txBox="1"/>
          <p:nvPr/>
        </p:nvSpPr>
        <p:spPr>
          <a:xfrm>
            <a:off x="1828800" y="1062335"/>
            <a:ext cx="5943600" cy="461665"/>
          </a:xfrm>
          <a:prstGeom prst="rect">
            <a:avLst/>
          </a:prstGeom>
          <a:noFill/>
        </p:spPr>
        <p:txBody>
          <a:bodyPr wrap="square" rtlCol="0">
            <a:spAutoFit/>
          </a:bodyPr>
          <a:lstStyle/>
          <a:p>
            <a:r>
              <a:rPr lang="es-MX" sz="1200" b="1" spc="-55" dirty="0">
                <a:solidFill>
                  <a:srgbClr val="FFFFFF"/>
                </a:solidFill>
                <a:latin typeface="Leelawadee UI Semilight"/>
                <a:ea typeface="+mj-ea"/>
                <a:cs typeface="Leelawadee UI Semilight"/>
              </a:rPr>
              <a:t>GOBIERNO MUNICIPAL DE</a:t>
            </a:r>
            <a:r>
              <a:rPr lang="es-MX" b="1" dirty="0">
                <a:solidFill>
                  <a:srgbClr val="FFFFFF"/>
                </a:solidFill>
                <a:latin typeface="Arial"/>
                <a:ea typeface="+mj-ea"/>
                <a:cs typeface="Arial"/>
              </a:rPr>
              <a:t> </a:t>
            </a:r>
            <a:r>
              <a:rPr lang="es-MX" sz="2400" b="1" dirty="0">
                <a:solidFill>
                  <a:srgbClr val="FFFFFF"/>
                </a:solidFill>
                <a:latin typeface="Arial"/>
                <a:ea typeface="+mj-ea"/>
                <a:cs typeface="Arial"/>
              </a:rPr>
              <a:t>GUANAJUATO</a:t>
            </a:r>
          </a:p>
        </p:txBody>
      </p:sp>
      <p:sp>
        <p:nvSpPr>
          <p:cNvPr id="3" name="CuadroTexto 2">
            <a:extLst>
              <a:ext uri="{FF2B5EF4-FFF2-40B4-BE49-F238E27FC236}">
                <a16:creationId xmlns:a16="http://schemas.microsoft.com/office/drawing/2014/main" id="{3522C6B8-2A9B-400C-8634-D7C4E2FDFF0D}"/>
              </a:ext>
            </a:extLst>
          </p:cNvPr>
          <p:cNvSpPr txBox="1"/>
          <p:nvPr/>
        </p:nvSpPr>
        <p:spPr>
          <a:xfrm>
            <a:off x="3581400" y="1595473"/>
            <a:ext cx="5943600" cy="369332"/>
          </a:xfrm>
          <a:prstGeom prst="rect">
            <a:avLst/>
          </a:prstGeom>
          <a:noFill/>
        </p:spPr>
        <p:txBody>
          <a:bodyPr wrap="square" rtlCol="0">
            <a:spAutoFit/>
          </a:bodyPr>
          <a:lstStyle/>
          <a:p>
            <a:pPr algn="ctr"/>
            <a:r>
              <a:rPr lang="es-MX" dirty="0"/>
              <a:t>CORRIDA FINANCIERA DE LA DEUDA PÚBLICA</a:t>
            </a:r>
          </a:p>
        </p:txBody>
      </p:sp>
      <p:pic>
        <p:nvPicPr>
          <p:cNvPr id="2" name="Imagen 1">
            <a:extLst>
              <a:ext uri="{FF2B5EF4-FFF2-40B4-BE49-F238E27FC236}">
                <a16:creationId xmlns:a16="http://schemas.microsoft.com/office/drawing/2014/main" id="{D7319E93-E874-4231-B296-594700FF7567}"/>
              </a:ext>
            </a:extLst>
          </p:cNvPr>
          <p:cNvPicPr>
            <a:picLocks noChangeAspect="1"/>
          </p:cNvPicPr>
          <p:nvPr/>
        </p:nvPicPr>
        <p:blipFill>
          <a:blip r:embed="rId2"/>
          <a:stretch>
            <a:fillRect/>
          </a:stretch>
        </p:blipFill>
        <p:spPr>
          <a:xfrm>
            <a:off x="2667000" y="1962149"/>
            <a:ext cx="8382000" cy="4719663"/>
          </a:xfrm>
          <a:prstGeom prst="rect">
            <a:avLst/>
          </a:prstGeom>
        </p:spPr>
      </p:pic>
    </p:spTree>
    <p:extLst>
      <p:ext uri="{BB962C8B-B14F-4D97-AF65-F5344CB8AC3E}">
        <p14:creationId xmlns:p14="http://schemas.microsoft.com/office/powerpoint/2010/main" val="3980434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855964" y="1124458"/>
            <a:ext cx="3336035" cy="262127"/>
          </a:xfrm>
          <a:prstGeom prst="rect">
            <a:avLst/>
          </a:prstGeom>
          <a:blipFill>
            <a:blip r:embed="rId2" cstate="print"/>
            <a:stretch>
              <a:fillRect/>
            </a:stretch>
          </a:blipFill>
        </p:spPr>
        <p:txBody>
          <a:bodyPr wrap="square" lIns="0" tIns="0" rIns="0" bIns="0" rtlCol="0">
            <a:noAutofit/>
          </a:bodyPr>
          <a:lstStyle/>
          <a:p>
            <a:endParaRPr dirty="0"/>
          </a:p>
        </p:txBody>
      </p:sp>
      <p:sp>
        <p:nvSpPr>
          <p:cNvPr id="3" name="object 3"/>
          <p:cNvSpPr txBox="1">
            <a:spLocks noGrp="1"/>
          </p:cNvSpPr>
          <p:nvPr>
            <p:ph type="title"/>
          </p:nvPr>
        </p:nvSpPr>
        <p:spPr>
          <a:prstGeom prst="rect">
            <a:avLst/>
          </a:prstGeom>
        </p:spPr>
        <p:txBody>
          <a:bodyPr vert="horz" wrap="square" lIns="0" tIns="0" rIns="0" bIns="0" rtlCol="0">
            <a:noAutofit/>
          </a:bodyPr>
          <a:lstStyle/>
          <a:p>
            <a:pPr marL="9458325">
              <a:lnSpc>
                <a:spcPct val="100000"/>
              </a:lnSpc>
            </a:pPr>
            <a:r>
              <a:rPr sz="2400" spc="-55" dirty="0">
                <a:solidFill>
                  <a:srgbClr val="FFFFFF"/>
                </a:solidFill>
                <a:latin typeface="Leelawadee UI Semilight"/>
                <a:cs typeface="Leelawadee UI Semilight"/>
              </a:rPr>
              <a:t>A</a:t>
            </a:r>
            <a:r>
              <a:rPr sz="2400" spc="-75" dirty="0">
                <a:solidFill>
                  <a:srgbClr val="FFFFFF"/>
                </a:solidFill>
                <a:latin typeface="Leelawadee UI Semilight"/>
                <a:cs typeface="Leelawadee UI Semilight"/>
              </a:rPr>
              <a:t>C</a:t>
            </a:r>
            <a:r>
              <a:rPr sz="2400" spc="-15" dirty="0">
                <a:solidFill>
                  <a:srgbClr val="FFFFFF"/>
                </a:solidFill>
                <a:latin typeface="Leelawadee UI Semilight"/>
                <a:cs typeface="Leelawadee UI Semilight"/>
              </a:rPr>
              <a:t>C</a:t>
            </a:r>
            <a:r>
              <a:rPr sz="2400" spc="0" dirty="0">
                <a:solidFill>
                  <a:srgbClr val="FFFFFF"/>
                </a:solidFill>
                <a:latin typeface="Leelawadee UI Semilight"/>
                <a:cs typeface="Leelawadee UI Semilight"/>
              </a:rPr>
              <a:t>I</a:t>
            </a:r>
            <a:r>
              <a:rPr sz="2400" spc="-50" dirty="0">
                <a:solidFill>
                  <a:srgbClr val="FFFFFF"/>
                </a:solidFill>
                <a:latin typeface="Leelawadee UI Semilight"/>
                <a:cs typeface="Leelawadee UI Semilight"/>
              </a:rPr>
              <a:t>O</a:t>
            </a:r>
            <a:r>
              <a:rPr sz="2400" spc="-55" dirty="0">
                <a:solidFill>
                  <a:srgbClr val="FFFFFF"/>
                </a:solidFill>
                <a:latin typeface="Leelawadee UI Semilight"/>
                <a:cs typeface="Leelawadee UI Semilight"/>
              </a:rPr>
              <a:t>N</a:t>
            </a:r>
            <a:r>
              <a:rPr sz="2400" spc="-35" dirty="0">
                <a:solidFill>
                  <a:srgbClr val="FFFFFF"/>
                </a:solidFill>
                <a:latin typeface="Leelawadee UI Semilight"/>
                <a:cs typeface="Leelawadee UI Semilight"/>
              </a:rPr>
              <a:t>E</a:t>
            </a:r>
            <a:r>
              <a:rPr sz="2400" spc="0" dirty="0">
                <a:solidFill>
                  <a:srgbClr val="FFFFFF"/>
                </a:solidFill>
                <a:latin typeface="Leelawadee UI Semilight"/>
                <a:cs typeface="Leelawadee UI Semilight"/>
              </a:rPr>
              <a:t>S</a:t>
            </a:r>
            <a:r>
              <a:rPr sz="2400" spc="-60" dirty="0">
                <a:solidFill>
                  <a:srgbClr val="FFFFFF"/>
                </a:solidFill>
                <a:latin typeface="Leelawadee UI Semilight"/>
                <a:cs typeface="Leelawadee UI Semilight"/>
              </a:rPr>
              <a:t> </a:t>
            </a:r>
            <a:r>
              <a:rPr sz="3600" b="1" spc="0" dirty="0">
                <a:solidFill>
                  <a:srgbClr val="FFFFFF"/>
                </a:solidFill>
                <a:latin typeface="Arial"/>
                <a:cs typeface="Arial"/>
              </a:rPr>
              <a:t>2020</a:t>
            </a:r>
            <a:endParaRPr sz="3600" dirty="0">
              <a:latin typeface="Arial"/>
              <a:cs typeface="Arial"/>
            </a:endParaRPr>
          </a:p>
        </p:txBody>
      </p:sp>
      <p:sp>
        <p:nvSpPr>
          <p:cNvPr id="4" name="object 4"/>
          <p:cNvSpPr txBox="1"/>
          <p:nvPr/>
        </p:nvSpPr>
        <p:spPr>
          <a:xfrm>
            <a:off x="199136" y="1812925"/>
            <a:ext cx="3860800" cy="285115"/>
          </a:xfrm>
          <a:prstGeom prst="rect">
            <a:avLst/>
          </a:prstGeom>
        </p:spPr>
        <p:txBody>
          <a:bodyPr vert="horz" wrap="square" lIns="0" tIns="0" rIns="0" bIns="0" rtlCol="0">
            <a:noAutofit/>
          </a:bodyPr>
          <a:lstStyle/>
          <a:p>
            <a:pPr marL="12700">
              <a:lnSpc>
                <a:spcPct val="100000"/>
              </a:lnSpc>
            </a:pPr>
            <a:r>
              <a:rPr sz="1100" dirty="0">
                <a:solidFill>
                  <a:srgbClr val="1F4E79"/>
                </a:solidFill>
                <a:latin typeface="Leelawadee UI Semilight"/>
                <a:cs typeface="Leelawadee UI Semilight"/>
              </a:rPr>
              <a:t>PR</a:t>
            </a:r>
            <a:r>
              <a:rPr sz="1100" spc="-10" dirty="0">
                <a:solidFill>
                  <a:srgbClr val="1F4E79"/>
                </a:solidFill>
                <a:latin typeface="Leelawadee UI Semilight"/>
                <a:cs typeface="Leelawadee UI Semilight"/>
              </a:rPr>
              <a:t>O</a:t>
            </a:r>
            <a:r>
              <a:rPr sz="1100" spc="-15" dirty="0">
                <a:solidFill>
                  <a:srgbClr val="1F4E79"/>
                </a:solidFill>
                <a:latin typeface="Leelawadee UI Semilight"/>
                <a:cs typeface="Leelawadee UI Semilight"/>
              </a:rPr>
              <a:t>Y</a:t>
            </a:r>
            <a:r>
              <a:rPr sz="1100" spc="-20" dirty="0">
                <a:solidFill>
                  <a:srgbClr val="1F4E79"/>
                </a:solidFill>
                <a:latin typeface="Leelawadee UI Semilight"/>
                <a:cs typeface="Leelawadee UI Semilight"/>
              </a:rPr>
              <a:t>E</a:t>
            </a:r>
            <a:r>
              <a:rPr sz="1100" spc="-15" dirty="0">
                <a:solidFill>
                  <a:srgbClr val="1F4E79"/>
                </a:solidFill>
                <a:latin typeface="Leelawadee UI Semilight"/>
                <a:cs typeface="Leelawadee UI Semilight"/>
              </a:rPr>
              <a:t>C</a:t>
            </a:r>
            <a:r>
              <a:rPr sz="1100" spc="-20" dirty="0">
                <a:solidFill>
                  <a:srgbClr val="1F4E79"/>
                </a:solidFill>
                <a:latin typeface="Leelawadee UI Semilight"/>
                <a:cs typeface="Leelawadee UI Semilight"/>
              </a:rPr>
              <a:t>T</a:t>
            </a:r>
            <a:r>
              <a:rPr sz="1100" spc="0" dirty="0">
                <a:solidFill>
                  <a:srgbClr val="1F4E79"/>
                </a:solidFill>
                <a:latin typeface="Leelawadee UI Semilight"/>
                <a:cs typeface="Leelawadee UI Semilight"/>
              </a:rPr>
              <a:t>O </a:t>
            </a:r>
            <a:r>
              <a:rPr sz="1100" spc="-50" dirty="0">
                <a:solidFill>
                  <a:srgbClr val="1F4E79"/>
                </a:solidFill>
                <a:latin typeface="Leelawadee UI Semilight"/>
                <a:cs typeface="Leelawadee UI Semilight"/>
              </a:rPr>
              <a:t> </a:t>
            </a:r>
            <a:r>
              <a:rPr sz="1800" b="1" spc="0" dirty="0">
                <a:solidFill>
                  <a:srgbClr val="1F4E79"/>
                </a:solidFill>
                <a:latin typeface="Arial"/>
                <a:cs typeface="Arial"/>
              </a:rPr>
              <a:t>NUEVO</a:t>
            </a:r>
            <a:r>
              <a:rPr sz="1800" b="1" spc="-5" dirty="0">
                <a:solidFill>
                  <a:srgbClr val="1F4E79"/>
                </a:solidFill>
                <a:latin typeface="Arial"/>
                <a:cs typeface="Arial"/>
              </a:rPr>
              <a:t> </a:t>
            </a:r>
            <a:r>
              <a:rPr sz="1800" b="1" spc="0" dirty="0">
                <a:solidFill>
                  <a:srgbClr val="1F4E79"/>
                </a:solidFill>
                <a:latin typeface="Arial"/>
                <a:cs typeface="Arial"/>
              </a:rPr>
              <a:t>MUSEO</a:t>
            </a:r>
            <a:r>
              <a:rPr sz="1800" b="1" spc="5" dirty="0">
                <a:solidFill>
                  <a:srgbClr val="1F4E79"/>
                </a:solidFill>
                <a:latin typeface="Arial"/>
                <a:cs typeface="Arial"/>
              </a:rPr>
              <a:t> </a:t>
            </a:r>
            <a:r>
              <a:rPr sz="1800" b="1" spc="0" dirty="0">
                <a:solidFill>
                  <a:srgbClr val="1F4E79"/>
                </a:solidFill>
                <a:latin typeface="Arial"/>
                <a:cs typeface="Arial"/>
              </a:rPr>
              <a:t>DE</a:t>
            </a:r>
            <a:r>
              <a:rPr sz="1800" b="1" spc="5" dirty="0">
                <a:solidFill>
                  <a:srgbClr val="1F4E79"/>
                </a:solidFill>
                <a:latin typeface="Arial"/>
                <a:cs typeface="Arial"/>
              </a:rPr>
              <a:t> </a:t>
            </a:r>
            <a:r>
              <a:rPr sz="1800" b="1" spc="0" dirty="0">
                <a:solidFill>
                  <a:srgbClr val="1F4E79"/>
                </a:solidFill>
                <a:latin typeface="Arial"/>
                <a:cs typeface="Arial"/>
              </a:rPr>
              <a:t>M</a:t>
            </a:r>
            <a:r>
              <a:rPr sz="1800" b="1" spc="5" dirty="0">
                <a:solidFill>
                  <a:srgbClr val="1F4E79"/>
                </a:solidFill>
                <a:latin typeface="Arial"/>
                <a:cs typeface="Arial"/>
              </a:rPr>
              <a:t>O</a:t>
            </a:r>
            <a:r>
              <a:rPr sz="1800" b="1" spc="0" dirty="0">
                <a:solidFill>
                  <a:srgbClr val="1F4E79"/>
                </a:solidFill>
                <a:latin typeface="Arial"/>
                <a:cs typeface="Arial"/>
              </a:rPr>
              <a:t>M</a:t>
            </a:r>
            <a:r>
              <a:rPr sz="1800" b="1" spc="5" dirty="0">
                <a:solidFill>
                  <a:srgbClr val="1F4E79"/>
                </a:solidFill>
                <a:latin typeface="Arial"/>
                <a:cs typeface="Arial"/>
              </a:rPr>
              <a:t>I</a:t>
            </a:r>
            <a:r>
              <a:rPr sz="1800" b="1" spc="-50" dirty="0">
                <a:solidFill>
                  <a:srgbClr val="1F4E79"/>
                </a:solidFill>
                <a:latin typeface="Arial"/>
                <a:cs typeface="Arial"/>
              </a:rPr>
              <a:t>A</a:t>
            </a:r>
            <a:r>
              <a:rPr sz="1800" b="1" spc="0" dirty="0">
                <a:solidFill>
                  <a:srgbClr val="1F4E79"/>
                </a:solidFill>
                <a:latin typeface="Arial"/>
                <a:cs typeface="Arial"/>
              </a:rPr>
              <a:t>S</a:t>
            </a:r>
            <a:endParaRPr sz="1800" dirty="0">
              <a:latin typeface="Arial"/>
              <a:cs typeface="Arial"/>
            </a:endParaRPr>
          </a:p>
        </p:txBody>
      </p:sp>
      <p:sp>
        <p:nvSpPr>
          <p:cNvPr id="5" name="object 5"/>
          <p:cNvSpPr txBox="1"/>
          <p:nvPr/>
        </p:nvSpPr>
        <p:spPr>
          <a:xfrm>
            <a:off x="6983094" y="1856232"/>
            <a:ext cx="755015" cy="198755"/>
          </a:xfrm>
          <a:prstGeom prst="rect">
            <a:avLst/>
          </a:prstGeom>
        </p:spPr>
        <p:txBody>
          <a:bodyPr vert="horz" wrap="square" lIns="0" tIns="0" rIns="0" bIns="0" rtlCol="0">
            <a:noAutofit/>
          </a:bodyPr>
          <a:lstStyle/>
          <a:p>
            <a:pPr marL="12700">
              <a:lnSpc>
                <a:spcPct val="100000"/>
              </a:lnSpc>
            </a:pPr>
            <a:r>
              <a:rPr sz="1200" b="1" spc="-35" dirty="0">
                <a:solidFill>
                  <a:srgbClr val="1F4E79"/>
                </a:solidFill>
                <a:latin typeface="Arial Black"/>
                <a:cs typeface="Arial Black"/>
              </a:rPr>
              <a:t>R</a:t>
            </a:r>
            <a:r>
              <a:rPr sz="1200" b="1" spc="-10" dirty="0">
                <a:solidFill>
                  <a:srgbClr val="1F4E79"/>
                </a:solidFill>
                <a:latin typeface="Arial Black"/>
                <a:cs typeface="Arial Black"/>
              </a:rPr>
              <a:t>ende</a:t>
            </a:r>
            <a:r>
              <a:rPr sz="1200" b="1" spc="5" dirty="0">
                <a:solidFill>
                  <a:srgbClr val="1F4E79"/>
                </a:solidFill>
                <a:latin typeface="Arial Black"/>
                <a:cs typeface="Arial Black"/>
              </a:rPr>
              <a:t>r</a:t>
            </a:r>
            <a:r>
              <a:rPr sz="1200" b="1" spc="-5" dirty="0">
                <a:solidFill>
                  <a:srgbClr val="1F4E79"/>
                </a:solidFill>
                <a:latin typeface="Arial Black"/>
                <a:cs typeface="Arial Black"/>
              </a:rPr>
              <a:t>s</a:t>
            </a:r>
            <a:r>
              <a:rPr sz="1000" b="1" spc="-5" dirty="0">
                <a:solidFill>
                  <a:srgbClr val="1F4E79"/>
                </a:solidFill>
                <a:latin typeface="Arial Black"/>
                <a:cs typeface="Arial Black"/>
              </a:rPr>
              <a:t>:</a:t>
            </a:r>
            <a:endParaRPr sz="1000" dirty="0">
              <a:latin typeface="Arial Black"/>
              <a:cs typeface="Arial Black"/>
            </a:endParaRPr>
          </a:p>
        </p:txBody>
      </p:sp>
      <p:sp>
        <p:nvSpPr>
          <p:cNvPr id="6" name="object 6"/>
          <p:cNvSpPr/>
          <p:nvPr/>
        </p:nvSpPr>
        <p:spPr>
          <a:xfrm>
            <a:off x="268224" y="2122932"/>
            <a:ext cx="5643372" cy="1892808"/>
          </a:xfrm>
          <a:prstGeom prst="rect">
            <a:avLst/>
          </a:prstGeom>
          <a:blipFill>
            <a:blip r:embed="rId3" cstate="print"/>
            <a:stretch>
              <a:fillRect/>
            </a:stretch>
          </a:blipFill>
        </p:spPr>
        <p:txBody>
          <a:bodyPr wrap="square" lIns="0" tIns="0" rIns="0" bIns="0" rtlCol="0">
            <a:noAutofit/>
          </a:bodyPr>
          <a:lstStyle/>
          <a:p>
            <a:endParaRPr dirty="0"/>
          </a:p>
        </p:txBody>
      </p:sp>
      <p:sp>
        <p:nvSpPr>
          <p:cNvPr id="7" name="object 7"/>
          <p:cNvSpPr/>
          <p:nvPr/>
        </p:nvSpPr>
        <p:spPr>
          <a:xfrm>
            <a:off x="272795" y="4082796"/>
            <a:ext cx="5643372" cy="2275331"/>
          </a:xfrm>
          <a:prstGeom prst="rect">
            <a:avLst/>
          </a:prstGeom>
          <a:blipFill>
            <a:blip r:embed="rId4" cstate="print"/>
            <a:stretch>
              <a:fillRect/>
            </a:stretch>
          </a:blipFill>
        </p:spPr>
        <p:txBody>
          <a:bodyPr wrap="square" lIns="0" tIns="0" rIns="0" bIns="0" rtlCol="0">
            <a:noAutofit/>
          </a:bodyPr>
          <a:lstStyle/>
          <a:p>
            <a:endParaRPr dirty="0"/>
          </a:p>
        </p:txBody>
      </p:sp>
      <p:sp>
        <p:nvSpPr>
          <p:cNvPr id="8" name="object 8"/>
          <p:cNvSpPr/>
          <p:nvPr/>
        </p:nvSpPr>
        <p:spPr>
          <a:xfrm>
            <a:off x="6096000" y="2095500"/>
            <a:ext cx="5643372" cy="1892808"/>
          </a:xfrm>
          <a:prstGeom prst="rect">
            <a:avLst/>
          </a:prstGeom>
          <a:blipFill>
            <a:blip r:embed="rId5" cstate="print"/>
            <a:stretch>
              <a:fillRect/>
            </a:stretch>
          </a:blipFill>
        </p:spPr>
        <p:txBody>
          <a:bodyPr wrap="square" lIns="0" tIns="0" rIns="0" bIns="0" rtlCol="0">
            <a:noAutofit/>
          </a:bodyPr>
          <a:lstStyle/>
          <a:p>
            <a:endParaRPr dirty="0"/>
          </a:p>
        </p:txBody>
      </p:sp>
      <p:sp>
        <p:nvSpPr>
          <p:cNvPr id="9" name="object 9"/>
          <p:cNvSpPr/>
          <p:nvPr/>
        </p:nvSpPr>
        <p:spPr>
          <a:xfrm>
            <a:off x="6096000" y="4015740"/>
            <a:ext cx="5632704" cy="2493264"/>
          </a:xfrm>
          <a:prstGeom prst="rect">
            <a:avLst/>
          </a:prstGeom>
          <a:blipFill>
            <a:blip r:embed="rId6" cstate="print"/>
            <a:stretch>
              <a:fillRect/>
            </a:stretch>
          </a:blipFill>
        </p:spPr>
        <p:txBody>
          <a:bodyPr wrap="square" lIns="0" tIns="0" rIns="0" bIns="0" rtlCol="0">
            <a:noAutofit/>
          </a:bodyPr>
          <a:lstStyle/>
          <a:p>
            <a:endParaRPr dirty="0"/>
          </a:p>
        </p:txBody>
      </p:sp>
      <p:sp>
        <p:nvSpPr>
          <p:cNvPr id="10" name="object 2">
            <a:extLst>
              <a:ext uri="{FF2B5EF4-FFF2-40B4-BE49-F238E27FC236}">
                <a16:creationId xmlns:a16="http://schemas.microsoft.com/office/drawing/2014/main" id="{22D9D246-19CE-4916-BA37-BEEBFAA37367}"/>
              </a:ext>
            </a:extLst>
          </p:cNvPr>
          <p:cNvSpPr/>
          <p:nvPr/>
        </p:nvSpPr>
        <p:spPr>
          <a:xfrm>
            <a:off x="8855964" y="1124458"/>
            <a:ext cx="3336035" cy="262127"/>
          </a:xfrm>
          <a:prstGeom prst="rect">
            <a:avLst/>
          </a:prstGeom>
          <a:blipFill>
            <a:blip r:embed="rId2" cstate="print"/>
            <a:stretch>
              <a:fillRect/>
            </a:stretch>
          </a:blipFill>
        </p:spPr>
        <p:txBody>
          <a:bodyPr wrap="square" lIns="0" tIns="0" rIns="0" bIns="0" rtlCol="0">
            <a:noAutofit/>
          </a:bodyPr>
          <a:lstStyle/>
          <a:p>
            <a:endParaRPr dirty="0"/>
          </a:p>
        </p:txBody>
      </p:sp>
      <p:sp>
        <p:nvSpPr>
          <p:cNvPr id="11" name="Rectángulo 10">
            <a:extLst>
              <a:ext uri="{FF2B5EF4-FFF2-40B4-BE49-F238E27FC236}">
                <a16:creationId xmlns:a16="http://schemas.microsoft.com/office/drawing/2014/main" id="{9AB99BCB-BB5B-4F14-A4BA-B6B44585C116}"/>
              </a:ext>
            </a:extLst>
          </p:cNvPr>
          <p:cNvSpPr/>
          <p:nvPr/>
        </p:nvSpPr>
        <p:spPr>
          <a:xfrm>
            <a:off x="1905000" y="152400"/>
            <a:ext cx="10210800" cy="1371600"/>
          </a:xfrm>
          <a:prstGeom prst="rect">
            <a:avLst/>
          </a:prstGeom>
          <a:solidFill>
            <a:srgbClr val="0853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CuadroTexto 11">
            <a:extLst>
              <a:ext uri="{FF2B5EF4-FFF2-40B4-BE49-F238E27FC236}">
                <a16:creationId xmlns:a16="http://schemas.microsoft.com/office/drawing/2014/main" id="{999B18EB-E4F8-499C-9D11-53BCD92F6122}"/>
              </a:ext>
            </a:extLst>
          </p:cNvPr>
          <p:cNvSpPr txBox="1"/>
          <p:nvPr/>
        </p:nvSpPr>
        <p:spPr>
          <a:xfrm>
            <a:off x="1828800" y="1062335"/>
            <a:ext cx="5943600" cy="461665"/>
          </a:xfrm>
          <a:prstGeom prst="rect">
            <a:avLst/>
          </a:prstGeom>
          <a:noFill/>
        </p:spPr>
        <p:txBody>
          <a:bodyPr wrap="square" rtlCol="0">
            <a:spAutoFit/>
          </a:bodyPr>
          <a:lstStyle/>
          <a:p>
            <a:r>
              <a:rPr lang="es-MX" sz="1200" b="1" spc="-55" dirty="0">
                <a:solidFill>
                  <a:srgbClr val="FFFFFF"/>
                </a:solidFill>
                <a:latin typeface="Leelawadee UI Semilight"/>
                <a:ea typeface="+mj-ea"/>
                <a:cs typeface="Leelawadee UI Semilight"/>
              </a:rPr>
              <a:t>GOBIERNO MUNICIPAL DE</a:t>
            </a:r>
            <a:r>
              <a:rPr lang="es-MX" b="1" dirty="0">
                <a:solidFill>
                  <a:srgbClr val="FFFFFF"/>
                </a:solidFill>
                <a:latin typeface="Arial"/>
                <a:ea typeface="+mj-ea"/>
                <a:cs typeface="Arial"/>
              </a:rPr>
              <a:t> </a:t>
            </a:r>
            <a:r>
              <a:rPr lang="es-MX" sz="2400" b="1" dirty="0">
                <a:solidFill>
                  <a:srgbClr val="FFFFFF"/>
                </a:solidFill>
                <a:latin typeface="Arial"/>
                <a:ea typeface="+mj-ea"/>
                <a:cs typeface="Arial"/>
              </a:rPr>
              <a:t>GUANAJUATO</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855964" y="1124458"/>
            <a:ext cx="3336035" cy="262127"/>
          </a:xfrm>
          <a:prstGeom prst="rect">
            <a:avLst/>
          </a:prstGeom>
          <a:blipFill>
            <a:blip r:embed="rId2" cstate="print"/>
            <a:stretch>
              <a:fillRect/>
            </a:stretch>
          </a:blipFill>
        </p:spPr>
        <p:txBody>
          <a:bodyPr wrap="square" lIns="0" tIns="0" rIns="0" bIns="0" rtlCol="0">
            <a:noAutofit/>
          </a:bodyPr>
          <a:lstStyle/>
          <a:p>
            <a:endParaRPr dirty="0"/>
          </a:p>
        </p:txBody>
      </p:sp>
      <p:sp>
        <p:nvSpPr>
          <p:cNvPr id="3" name="object 3"/>
          <p:cNvSpPr txBox="1">
            <a:spLocks noGrp="1"/>
          </p:cNvSpPr>
          <p:nvPr>
            <p:ph type="title"/>
          </p:nvPr>
        </p:nvSpPr>
        <p:spPr>
          <a:prstGeom prst="rect">
            <a:avLst/>
          </a:prstGeom>
        </p:spPr>
        <p:txBody>
          <a:bodyPr vert="horz" wrap="square" lIns="0" tIns="0" rIns="0" bIns="0" rtlCol="0">
            <a:noAutofit/>
          </a:bodyPr>
          <a:lstStyle/>
          <a:p>
            <a:pPr marL="9458325">
              <a:lnSpc>
                <a:spcPct val="100000"/>
              </a:lnSpc>
            </a:pPr>
            <a:r>
              <a:rPr sz="2400" spc="-55" dirty="0">
                <a:solidFill>
                  <a:srgbClr val="FFFFFF"/>
                </a:solidFill>
                <a:latin typeface="Leelawadee UI Semilight"/>
                <a:cs typeface="Leelawadee UI Semilight"/>
              </a:rPr>
              <a:t>A</a:t>
            </a:r>
            <a:r>
              <a:rPr sz="2400" spc="-75" dirty="0">
                <a:solidFill>
                  <a:srgbClr val="FFFFFF"/>
                </a:solidFill>
                <a:latin typeface="Leelawadee UI Semilight"/>
                <a:cs typeface="Leelawadee UI Semilight"/>
              </a:rPr>
              <a:t>C</a:t>
            </a:r>
            <a:r>
              <a:rPr sz="2400" spc="-15" dirty="0">
                <a:solidFill>
                  <a:srgbClr val="FFFFFF"/>
                </a:solidFill>
                <a:latin typeface="Leelawadee UI Semilight"/>
                <a:cs typeface="Leelawadee UI Semilight"/>
              </a:rPr>
              <a:t>C</a:t>
            </a:r>
            <a:r>
              <a:rPr sz="2400" spc="0" dirty="0">
                <a:solidFill>
                  <a:srgbClr val="FFFFFF"/>
                </a:solidFill>
                <a:latin typeface="Leelawadee UI Semilight"/>
                <a:cs typeface="Leelawadee UI Semilight"/>
              </a:rPr>
              <a:t>I</a:t>
            </a:r>
            <a:r>
              <a:rPr sz="2400" spc="-50" dirty="0">
                <a:solidFill>
                  <a:srgbClr val="FFFFFF"/>
                </a:solidFill>
                <a:latin typeface="Leelawadee UI Semilight"/>
                <a:cs typeface="Leelawadee UI Semilight"/>
              </a:rPr>
              <a:t>O</a:t>
            </a:r>
            <a:r>
              <a:rPr sz="2400" spc="-55" dirty="0">
                <a:solidFill>
                  <a:srgbClr val="FFFFFF"/>
                </a:solidFill>
                <a:latin typeface="Leelawadee UI Semilight"/>
                <a:cs typeface="Leelawadee UI Semilight"/>
              </a:rPr>
              <a:t>N</a:t>
            </a:r>
            <a:r>
              <a:rPr sz="2400" spc="-35" dirty="0">
                <a:solidFill>
                  <a:srgbClr val="FFFFFF"/>
                </a:solidFill>
                <a:latin typeface="Leelawadee UI Semilight"/>
                <a:cs typeface="Leelawadee UI Semilight"/>
              </a:rPr>
              <a:t>E</a:t>
            </a:r>
            <a:r>
              <a:rPr sz="2400" spc="0" dirty="0">
                <a:solidFill>
                  <a:srgbClr val="FFFFFF"/>
                </a:solidFill>
                <a:latin typeface="Leelawadee UI Semilight"/>
                <a:cs typeface="Leelawadee UI Semilight"/>
              </a:rPr>
              <a:t>S</a:t>
            </a:r>
            <a:r>
              <a:rPr sz="2400" spc="-60" dirty="0">
                <a:solidFill>
                  <a:srgbClr val="FFFFFF"/>
                </a:solidFill>
                <a:latin typeface="Leelawadee UI Semilight"/>
                <a:cs typeface="Leelawadee UI Semilight"/>
              </a:rPr>
              <a:t> </a:t>
            </a:r>
            <a:r>
              <a:rPr sz="3600" b="1" spc="0" dirty="0">
                <a:solidFill>
                  <a:srgbClr val="FFFFFF"/>
                </a:solidFill>
                <a:latin typeface="Arial"/>
                <a:cs typeface="Arial"/>
              </a:rPr>
              <a:t>2020</a:t>
            </a:r>
            <a:endParaRPr sz="3600" dirty="0">
              <a:latin typeface="Arial"/>
              <a:cs typeface="Arial"/>
            </a:endParaRPr>
          </a:p>
        </p:txBody>
      </p:sp>
      <p:sp>
        <p:nvSpPr>
          <p:cNvPr id="4" name="object 4"/>
          <p:cNvSpPr txBox="1"/>
          <p:nvPr/>
        </p:nvSpPr>
        <p:spPr>
          <a:xfrm>
            <a:off x="199136" y="1812925"/>
            <a:ext cx="3860800" cy="285115"/>
          </a:xfrm>
          <a:prstGeom prst="rect">
            <a:avLst/>
          </a:prstGeom>
        </p:spPr>
        <p:txBody>
          <a:bodyPr vert="horz" wrap="square" lIns="0" tIns="0" rIns="0" bIns="0" rtlCol="0">
            <a:noAutofit/>
          </a:bodyPr>
          <a:lstStyle/>
          <a:p>
            <a:pPr marL="12700">
              <a:lnSpc>
                <a:spcPct val="100000"/>
              </a:lnSpc>
            </a:pPr>
            <a:r>
              <a:rPr sz="1100" dirty="0">
                <a:solidFill>
                  <a:srgbClr val="1F4E79"/>
                </a:solidFill>
                <a:latin typeface="Leelawadee UI Semilight"/>
                <a:cs typeface="Leelawadee UI Semilight"/>
              </a:rPr>
              <a:t>PR</a:t>
            </a:r>
            <a:r>
              <a:rPr sz="1100" spc="-10" dirty="0">
                <a:solidFill>
                  <a:srgbClr val="1F4E79"/>
                </a:solidFill>
                <a:latin typeface="Leelawadee UI Semilight"/>
                <a:cs typeface="Leelawadee UI Semilight"/>
              </a:rPr>
              <a:t>O</a:t>
            </a:r>
            <a:r>
              <a:rPr sz="1100" spc="-15" dirty="0">
                <a:solidFill>
                  <a:srgbClr val="1F4E79"/>
                </a:solidFill>
                <a:latin typeface="Leelawadee UI Semilight"/>
                <a:cs typeface="Leelawadee UI Semilight"/>
              </a:rPr>
              <a:t>Y</a:t>
            </a:r>
            <a:r>
              <a:rPr sz="1100" spc="-20" dirty="0">
                <a:solidFill>
                  <a:srgbClr val="1F4E79"/>
                </a:solidFill>
                <a:latin typeface="Leelawadee UI Semilight"/>
                <a:cs typeface="Leelawadee UI Semilight"/>
              </a:rPr>
              <a:t>E</a:t>
            </a:r>
            <a:r>
              <a:rPr sz="1100" spc="-15" dirty="0">
                <a:solidFill>
                  <a:srgbClr val="1F4E79"/>
                </a:solidFill>
                <a:latin typeface="Leelawadee UI Semilight"/>
                <a:cs typeface="Leelawadee UI Semilight"/>
              </a:rPr>
              <a:t>C</a:t>
            </a:r>
            <a:r>
              <a:rPr sz="1100" spc="-20" dirty="0">
                <a:solidFill>
                  <a:srgbClr val="1F4E79"/>
                </a:solidFill>
                <a:latin typeface="Leelawadee UI Semilight"/>
                <a:cs typeface="Leelawadee UI Semilight"/>
              </a:rPr>
              <a:t>T</a:t>
            </a:r>
            <a:r>
              <a:rPr sz="1100" spc="0" dirty="0">
                <a:solidFill>
                  <a:srgbClr val="1F4E79"/>
                </a:solidFill>
                <a:latin typeface="Leelawadee UI Semilight"/>
                <a:cs typeface="Leelawadee UI Semilight"/>
              </a:rPr>
              <a:t>O </a:t>
            </a:r>
            <a:r>
              <a:rPr sz="1100" spc="-50" dirty="0">
                <a:solidFill>
                  <a:srgbClr val="1F4E79"/>
                </a:solidFill>
                <a:latin typeface="Leelawadee UI Semilight"/>
                <a:cs typeface="Leelawadee UI Semilight"/>
              </a:rPr>
              <a:t> </a:t>
            </a:r>
            <a:r>
              <a:rPr sz="1800" b="1" spc="0" dirty="0">
                <a:solidFill>
                  <a:srgbClr val="1F4E79"/>
                </a:solidFill>
                <a:latin typeface="Arial"/>
                <a:cs typeface="Arial"/>
              </a:rPr>
              <a:t>NUEVO</a:t>
            </a:r>
            <a:r>
              <a:rPr sz="1800" b="1" spc="-5" dirty="0">
                <a:solidFill>
                  <a:srgbClr val="1F4E79"/>
                </a:solidFill>
                <a:latin typeface="Arial"/>
                <a:cs typeface="Arial"/>
              </a:rPr>
              <a:t> </a:t>
            </a:r>
            <a:r>
              <a:rPr sz="1800" b="1" spc="0" dirty="0">
                <a:solidFill>
                  <a:srgbClr val="1F4E79"/>
                </a:solidFill>
                <a:latin typeface="Arial"/>
                <a:cs typeface="Arial"/>
              </a:rPr>
              <a:t>MUSEO</a:t>
            </a:r>
            <a:r>
              <a:rPr sz="1800" b="1" spc="5" dirty="0">
                <a:solidFill>
                  <a:srgbClr val="1F4E79"/>
                </a:solidFill>
                <a:latin typeface="Arial"/>
                <a:cs typeface="Arial"/>
              </a:rPr>
              <a:t> </a:t>
            </a:r>
            <a:r>
              <a:rPr sz="1800" b="1" spc="0" dirty="0">
                <a:solidFill>
                  <a:srgbClr val="1F4E79"/>
                </a:solidFill>
                <a:latin typeface="Arial"/>
                <a:cs typeface="Arial"/>
              </a:rPr>
              <a:t>DE</a:t>
            </a:r>
            <a:r>
              <a:rPr sz="1800" b="1" spc="5" dirty="0">
                <a:solidFill>
                  <a:srgbClr val="1F4E79"/>
                </a:solidFill>
                <a:latin typeface="Arial"/>
                <a:cs typeface="Arial"/>
              </a:rPr>
              <a:t> </a:t>
            </a:r>
            <a:r>
              <a:rPr sz="1800" b="1" spc="0" dirty="0">
                <a:solidFill>
                  <a:srgbClr val="1F4E79"/>
                </a:solidFill>
                <a:latin typeface="Arial"/>
                <a:cs typeface="Arial"/>
              </a:rPr>
              <a:t>M</a:t>
            </a:r>
            <a:r>
              <a:rPr sz="1800" b="1" spc="5" dirty="0">
                <a:solidFill>
                  <a:srgbClr val="1F4E79"/>
                </a:solidFill>
                <a:latin typeface="Arial"/>
                <a:cs typeface="Arial"/>
              </a:rPr>
              <a:t>O</a:t>
            </a:r>
            <a:r>
              <a:rPr sz="1800" b="1" spc="0" dirty="0">
                <a:solidFill>
                  <a:srgbClr val="1F4E79"/>
                </a:solidFill>
                <a:latin typeface="Arial"/>
                <a:cs typeface="Arial"/>
              </a:rPr>
              <a:t>M</a:t>
            </a:r>
            <a:r>
              <a:rPr sz="1800" b="1" spc="5" dirty="0">
                <a:solidFill>
                  <a:srgbClr val="1F4E79"/>
                </a:solidFill>
                <a:latin typeface="Arial"/>
                <a:cs typeface="Arial"/>
              </a:rPr>
              <a:t>I</a:t>
            </a:r>
            <a:r>
              <a:rPr sz="1800" b="1" spc="-50" dirty="0">
                <a:solidFill>
                  <a:srgbClr val="1F4E79"/>
                </a:solidFill>
                <a:latin typeface="Arial"/>
                <a:cs typeface="Arial"/>
              </a:rPr>
              <a:t>A</a:t>
            </a:r>
            <a:r>
              <a:rPr sz="1800" b="1" spc="0" dirty="0">
                <a:solidFill>
                  <a:srgbClr val="1F4E79"/>
                </a:solidFill>
                <a:latin typeface="Arial"/>
                <a:cs typeface="Arial"/>
              </a:rPr>
              <a:t>S</a:t>
            </a:r>
            <a:endParaRPr sz="1800" dirty="0">
              <a:latin typeface="Arial"/>
              <a:cs typeface="Arial"/>
            </a:endParaRPr>
          </a:p>
        </p:txBody>
      </p:sp>
      <p:sp>
        <p:nvSpPr>
          <p:cNvPr id="5" name="object 5"/>
          <p:cNvSpPr txBox="1"/>
          <p:nvPr/>
        </p:nvSpPr>
        <p:spPr>
          <a:xfrm>
            <a:off x="6983094" y="1856232"/>
            <a:ext cx="755015" cy="198755"/>
          </a:xfrm>
          <a:prstGeom prst="rect">
            <a:avLst/>
          </a:prstGeom>
        </p:spPr>
        <p:txBody>
          <a:bodyPr vert="horz" wrap="square" lIns="0" tIns="0" rIns="0" bIns="0" rtlCol="0">
            <a:noAutofit/>
          </a:bodyPr>
          <a:lstStyle/>
          <a:p>
            <a:pPr marL="12700">
              <a:lnSpc>
                <a:spcPct val="100000"/>
              </a:lnSpc>
            </a:pPr>
            <a:r>
              <a:rPr sz="1200" b="1" spc="-35" dirty="0">
                <a:solidFill>
                  <a:srgbClr val="1F4E79"/>
                </a:solidFill>
                <a:latin typeface="Arial Black"/>
                <a:cs typeface="Arial Black"/>
              </a:rPr>
              <a:t>R</a:t>
            </a:r>
            <a:r>
              <a:rPr sz="1200" b="1" spc="-10" dirty="0">
                <a:solidFill>
                  <a:srgbClr val="1F4E79"/>
                </a:solidFill>
                <a:latin typeface="Arial Black"/>
                <a:cs typeface="Arial Black"/>
              </a:rPr>
              <a:t>ende</a:t>
            </a:r>
            <a:r>
              <a:rPr sz="1200" b="1" spc="5" dirty="0">
                <a:solidFill>
                  <a:srgbClr val="1F4E79"/>
                </a:solidFill>
                <a:latin typeface="Arial Black"/>
                <a:cs typeface="Arial Black"/>
              </a:rPr>
              <a:t>r</a:t>
            </a:r>
            <a:r>
              <a:rPr sz="1200" b="1" spc="-5" dirty="0">
                <a:solidFill>
                  <a:srgbClr val="1F4E79"/>
                </a:solidFill>
                <a:latin typeface="Arial Black"/>
                <a:cs typeface="Arial Black"/>
              </a:rPr>
              <a:t>s</a:t>
            </a:r>
            <a:r>
              <a:rPr sz="1000" b="1" spc="-5" dirty="0">
                <a:solidFill>
                  <a:srgbClr val="1F4E79"/>
                </a:solidFill>
                <a:latin typeface="Arial Black"/>
                <a:cs typeface="Arial Black"/>
              </a:rPr>
              <a:t>:</a:t>
            </a:r>
            <a:endParaRPr sz="1000" dirty="0">
              <a:latin typeface="Arial Black"/>
              <a:cs typeface="Arial Black"/>
            </a:endParaRPr>
          </a:p>
        </p:txBody>
      </p:sp>
      <p:sp>
        <p:nvSpPr>
          <p:cNvPr id="6" name="object 6"/>
          <p:cNvSpPr/>
          <p:nvPr/>
        </p:nvSpPr>
        <p:spPr>
          <a:xfrm>
            <a:off x="278891" y="2241804"/>
            <a:ext cx="5715000" cy="3810000"/>
          </a:xfrm>
          <a:prstGeom prst="rect">
            <a:avLst/>
          </a:prstGeom>
          <a:blipFill>
            <a:blip r:embed="rId3" cstate="print"/>
            <a:stretch>
              <a:fillRect/>
            </a:stretch>
          </a:blipFill>
        </p:spPr>
        <p:txBody>
          <a:bodyPr wrap="square" lIns="0" tIns="0" rIns="0" bIns="0" rtlCol="0">
            <a:noAutofit/>
          </a:bodyPr>
          <a:lstStyle/>
          <a:p>
            <a:endParaRPr dirty="0"/>
          </a:p>
        </p:txBody>
      </p:sp>
      <p:sp>
        <p:nvSpPr>
          <p:cNvPr id="7" name="object 7"/>
          <p:cNvSpPr/>
          <p:nvPr/>
        </p:nvSpPr>
        <p:spPr>
          <a:xfrm>
            <a:off x="6076188" y="2241804"/>
            <a:ext cx="5713475" cy="3811524"/>
          </a:xfrm>
          <a:prstGeom prst="rect">
            <a:avLst/>
          </a:prstGeom>
          <a:blipFill>
            <a:blip r:embed="rId4" cstate="print"/>
            <a:stretch>
              <a:fillRect/>
            </a:stretch>
          </a:blipFill>
        </p:spPr>
        <p:txBody>
          <a:bodyPr wrap="square" lIns="0" tIns="0" rIns="0" bIns="0" rtlCol="0">
            <a:noAutofit/>
          </a:bodyPr>
          <a:lstStyle/>
          <a:p>
            <a:endParaRPr dirty="0"/>
          </a:p>
        </p:txBody>
      </p:sp>
      <p:sp>
        <p:nvSpPr>
          <p:cNvPr id="8" name="object 2">
            <a:extLst>
              <a:ext uri="{FF2B5EF4-FFF2-40B4-BE49-F238E27FC236}">
                <a16:creationId xmlns:a16="http://schemas.microsoft.com/office/drawing/2014/main" id="{E8B53F09-4039-40EE-BFCE-626B6C802472}"/>
              </a:ext>
            </a:extLst>
          </p:cNvPr>
          <p:cNvSpPr/>
          <p:nvPr/>
        </p:nvSpPr>
        <p:spPr>
          <a:xfrm>
            <a:off x="8855964" y="1124458"/>
            <a:ext cx="3336035" cy="262127"/>
          </a:xfrm>
          <a:prstGeom prst="rect">
            <a:avLst/>
          </a:prstGeom>
          <a:blipFill>
            <a:blip r:embed="rId2" cstate="print"/>
            <a:stretch>
              <a:fillRect/>
            </a:stretch>
          </a:blipFill>
        </p:spPr>
        <p:txBody>
          <a:bodyPr wrap="square" lIns="0" tIns="0" rIns="0" bIns="0" rtlCol="0">
            <a:noAutofit/>
          </a:bodyPr>
          <a:lstStyle/>
          <a:p>
            <a:endParaRPr dirty="0"/>
          </a:p>
        </p:txBody>
      </p:sp>
      <p:sp>
        <p:nvSpPr>
          <p:cNvPr id="9" name="Rectángulo 8">
            <a:extLst>
              <a:ext uri="{FF2B5EF4-FFF2-40B4-BE49-F238E27FC236}">
                <a16:creationId xmlns:a16="http://schemas.microsoft.com/office/drawing/2014/main" id="{CB99BB63-967F-4C8A-86E1-0DB2AF22BCC0}"/>
              </a:ext>
            </a:extLst>
          </p:cNvPr>
          <p:cNvSpPr/>
          <p:nvPr/>
        </p:nvSpPr>
        <p:spPr>
          <a:xfrm>
            <a:off x="1905000" y="152400"/>
            <a:ext cx="10210800" cy="1371600"/>
          </a:xfrm>
          <a:prstGeom prst="rect">
            <a:avLst/>
          </a:prstGeom>
          <a:solidFill>
            <a:srgbClr val="0853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 name="CuadroTexto 9">
            <a:extLst>
              <a:ext uri="{FF2B5EF4-FFF2-40B4-BE49-F238E27FC236}">
                <a16:creationId xmlns:a16="http://schemas.microsoft.com/office/drawing/2014/main" id="{FE8DC667-9C8F-4FE3-A06F-EFC5C14A9661}"/>
              </a:ext>
            </a:extLst>
          </p:cNvPr>
          <p:cNvSpPr txBox="1"/>
          <p:nvPr/>
        </p:nvSpPr>
        <p:spPr>
          <a:xfrm>
            <a:off x="1828800" y="1062335"/>
            <a:ext cx="5943600" cy="461665"/>
          </a:xfrm>
          <a:prstGeom prst="rect">
            <a:avLst/>
          </a:prstGeom>
          <a:noFill/>
        </p:spPr>
        <p:txBody>
          <a:bodyPr wrap="square" rtlCol="0">
            <a:spAutoFit/>
          </a:bodyPr>
          <a:lstStyle/>
          <a:p>
            <a:r>
              <a:rPr lang="es-MX" sz="1200" b="1" spc="-55" dirty="0">
                <a:solidFill>
                  <a:srgbClr val="FFFFFF"/>
                </a:solidFill>
                <a:latin typeface="Leelawadee UI Semilight"/>
                <a:ea typeface="+mj-ea"/>
                <a:cs typeface="Leelawadee UI Semilight"/>
              </a:rPr>
              <a:t>GOBIERNO MUNICIPAL DE</a:t>
            </a:r>
            <a:r>
              <a:rPr lang="es-MX" b="1" dirty="0">
                <a:solidFill>
                  <a:srgbClr val="FFFFFF"/>
                </a:solidFill>
                <a:latin typeface="Arial"/>
                <a:ea typeface="+mj-ea"/>
                <a:cs typeface="Arial"/>
              </a:rPr>
              <a:t> </a:t>
            </a:r>
            <a:r>
              <a:rPr lang="es-MX" sz="2400" b="1" dirty="0">
                <a:solidFill>
                  <a:srgbClr val="FFFFFF"/>
                </a:solidFill>
                <a:latin typeface="Arial"/>
                <a:ea typeface="+mj-ea"/>
                <a:cs typeface="Arial"/>
              </a:rPr>
              <a:t>GUANAJUATO</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855964" y="1124458"/>
            <a:ext cx="3336035" cy="262127"/>
          </a:xfrm>
          <a:prstGeom prst="rect">
            <a:avLst/>
          </a:prstGeom>
          <a:blipFill>
            <a:blip r:embed="rId2" cstate="print"/>
            <a:stretch>
              <a:fillRect/>
            </a:stretch>
          </a:blipFill>
        </p:spPr>
        <p:txBody>
          <a:bodyPr wrap="square" lIns="0" tIns="0" rIns="0" bIns="0" rtlCol="0">
            <a:noAutofit/>
          </a:bodyPr>
          <a:lstStyle/>
          <a:p>
            <a:endParaRPr dirty="0"/>
          </a:p>
        </p:txBody>
      </p:sp>
      <p:sp>
        <p:nvSpPr>
          <p:cNvPr id="3" name="object 3"/>
          <p:cNvSpPr txBox="1">
            <a:spLocks noGrp="1"/>
          </p:cNvSpPr>
          <p:nvPr>
            <p:ph type="title"/>
          </p:nvPr>
        </p:nvSpPr>
        <p:spPr>
          <a:prstGeom prst="rect">
            <a:avLst/>
          </a:prstGeom>
        </p:spPr>
        <p:txBody>
          <a:bodyPr vert="horz" wrap="square" lIns="0" tIns="0" rIns="0" bIns="0" rtlCol="0">
            <a:noAutofit/>
          </a:bodyPr>
          <a:lstStyle/>
          <a:p>
            <a:pPr marL="9458325">
              <a:lnSpc>
                <a:spcPct val="100000"/>
              </a:lnSpc>
            </a:pPr>
            <a:r>
              <a:rPr sz="2400" spc="-55" dirty="0">
                <a:solidFill>
                  <a:srgbClr val="FFFFFF"/>
                </a:solidFill>
                <a:latin typeface="Leelawadee UI Semilight"/>
                <a:cs typeface="Leelawadee UI Semilight"/>
              </a:rPr>
              <a:t>A</a:t>
            </a:r>
            <a:r>
              <a:rPr sz="2400" spc="-75" dirty="0">
                <a:solidFill>
                  <a:srgbClr val="FFFFFF"/>
                </a:solidFill>
                <a:latin typeface="Leelawadee UI Semilight"/>
                <a:cs typeface="Leelawadee UI Semilight"/>
              </a:rPr>
              <a:t>C</a:t>
            </a:r>
            <a:r>
              <a:rPr sz="2400" spc="-15" dirty="0">
                <a:solidFill>
                  <a:srgbClr val="FFFFFF"/>
                </a:solidFill>
                <a:latin typeface="Leelawadee UI Semilight"/>
                <a:cs typeface="Leelawadee UI Semilight"/>
              </a:rPr>
              <a:t>C</a:t>
            </a:r>
            <a:r>
              <a:rPr sz="2400" spc="0" dirty="0">
                <a:solidFill>
                  <a:srgbClr val="FFFFFF"/>
                </a:solidFill>
                <a:latin typeface="Leelawadee UI Semilight"/>
                <a:cs typeface="Leelawadee UI Semilight"/>
              </a:rPr>
              <a:t>I</a:t>
            </a:r>
            <a:r>
              <a:rPr sz="2400" spc="-50" dirty="0">
                <a:solidFill>
                  <a:srgbClr val="FFFFFF"/>
                </a:solidFill>
                <a:latin typeface="Leelawadee UI Semilight"/>
                <a:cs typeface="Leelawadee UI Semilight"/>
              </a:rPr>
              <a:t>O</a:t>
            </a:r>
            <a:r>
              <a:rPr sz="2400" spc="-55" dirty="0">
                <a:solidFill>
                  <a:srgbClr val="FFFFFF"/>
                </a:solidFill>
                <a:latin typeface="Leelawadee UI Semilight"/>
                <a:cs typeface="Leelawadee UI Semilight"/>
              </a:rPr>
              <a:t>N</a:t>
            </a:r>
            <a:r>
              <a:rPr sz="2400" spc="-35" dirty="0">
                <a:solidFill>
                  <a:srgbClr val="FFFFFF"/>
                </a:solidFill>
                <a:latin typeface="Leelawadee UI Semilight"/>
                <a:cs typeface="Leelawadee UI Semilight"/>
              </a:rPr>
              <a:t>E</a:t>
            </a:r>
            <a:r>
              <a:rPr sz="2400" spc="0" dirty="0">
                <a:solidFill>
                  <a:srgbClr val="FFFFFF"/>
                </a:solidFill>
                <a:latin typeface="Leelawadee UI Semilight"/>
                <a:cs typeface="Leelawadee UI Semilight"/>
              </a:rPr>
              <a:t>S</a:t>
            </a:r>
            <a:r>
              <a:rPr sz="2400" spc="-60" dirty="0">
                <a:solidFill>
                  <a:srgbClr val="FFFFFF"/>
                </a:solidFill>
                <a:latin typeface="Leelawadee UI Semilight"/>
                <a:cs typeface="Leelawadee UI Semilight"/>
              </a:rPr>
              <a:t> </a:t>
            </a:r>
            <a:r>
              <a:rPr sz="3600" b="1" spc="0" dirty="0">
                <a:solidFill>
                  <a:srgbClr val="FFFFFF"/>
                </a:solidFill>
                <a:latin typeface="Arial"/>
                <a:cs typeface="Arial"/>
              </a:rPr>
              <a:t>2020</a:t>
            </a:r>
            <a:endParaRPr sz="3600" dirty="0">
              <a:latin typeface="Arial"/>
              <a:cs typeface="Arial"/>
            </a:endParaRPr>
          </a:p>
        </p:txBody>
      </p:sp>
      <p:sp>
        <p:nvSpPr>
          <p:cNvPr id="4" name="object 4"/>
          <p:cNvSpPr txBox="1"/>
          <p:nvPr/>
        </p:nvSpPr>
        <p:spPr>
          <a:xfrm>
            <a:off x="199136" y="1812925"/>
            <a:ext cx="3860800" cy="285115"/>
          </a:xfrm>
          <a:prstGeom prst="rect">
            <a:avLst/>
          </a:prstGeom>
        </p:spPr>
        <p:txBody>
          <a:bodyPr vert="horz" wrap="square" lIns="0" tIns="0" rIns="0" bIns="0" rtlCol="0">
            <a:noAutofit/>
          </a:bodyPr>
          <a:lstStyle/>
          <a:p>
            <a:pPr marL="12700">
              <a:lnSpc>
                <a:spcPct val="100000"/>
              </a:lnSpc>
            </a:pPr>
            <a:r>
              <a:rPr sz="1100" dirty="0">
                <a:solidFill>
                  <a:srgbClr val="1F4E79"/>
                </a:solidFill>
                <a:latin typeface="Leelawadee UI Semilight"/>
                <a:cs typeface="Leelawadee UI Semilight"/>
              </a:rPr>
              <a:t>PR</a:t>
            </a:r>
            <a:r>
              <a:rPr sz="1100" spc="-10" dirty="0">
                <a:solidFill>
                  <a:srgbClr val="1F4E79"/>
                </a:solidFill>
                <a:latin typeface="Leelawadee UI Semilight"/>
                <a:cs typeface="Leelawadee UI Semilight"/>
              </a:rPr>
              <a:t>O</a:t>
            </a:r>
            <a:r>
              <a:rPr sz="1100" spc="-15" dirty="0">
                <a:solidFill>
                  <a:srgbClr val="1F4E79"/>
                </a:solidFill>
                <a:latin typeface="Leelawadee UI Semilight"/>
                <a:cs typeface="Leelawadee UI Semilight"/>
              </a:rPr>
              <a:t>Y</a:t>
            </a:r>
            <a:r>
              <a:rPr sz="1100" spc="-20" dirty="0">
                <a:solidFill>
                  <a:srgbClr val="1F4E79"/>
                </a:solidFill>
                <a:latin typeface="Leelawadee UI Semilight"/>
                <a:cs typeface="Leelawadee UI Semilight"/>
              </a:rPr>
              <a:t>E</a:t>
            </a:r>
            <a:r>
              <a:rPr sz="1100" spc="-15" dirty="0">
                <a:solidFill>
                  <a:srgbClr val="1F4E79"/>
                </a:solidFill>
                <a:latin typeface="Leelawadee UI Semilight"/>
                <a:cs typeface="Leelawadee UI Semilight"/>
              </a:rPr>
              <a:t>C</a:t>
            </a:r>
            <a:r>
              <a:rPr sz="1100" spc="-20" dirty="0">
                <a:solidFill>
                  <a:srgbClr val="1F4E79"/>
                </a:solidFill>
                <a:latin typeface="Leelawadee UI Semilight"/>
                <a:cs typeface="Leelawadee UI Semilight"/>
              </a:rPr>
              <a:t>T</a:t>
            </a:r>
            <a:r>
              <a:rPr sz="1100" spc="0" dirty="0">
                <a:solidFill>
                  <a:srgbClr val="1F4E79"/>
                </a:solidFill>
                <a:latin typeface="Leelawadee UI Semilight"/>
                <a:cs typeface="Leelawadee UI Semilight"/>
              </a:rPr>
              <a:t>O </a:t>
            </a:r>
            <a:r>
              <a:rPr sz="1100" spc="-50" dirty="0">
                <a:solidFill>
                  <a:srgbClr val="1F4E79"/>
                </a:solidFill>
                <a:latin typeface="Leelawadee UI Semilight"/>
                <a:cs typeface="Leelawadee UI Semilight"/>
              </a:rPr>
              <a:t> </a:t>
            </a:r>
            <a:r>
              <a:rPr sz="1800" b="1" spc="0" dirty="0">
                <a:solidFill>
                  <a:srgbClr val="1F4E79"/>
                </a:solidFill>
                <a:latin typeface="Arial"/>
                <a:cs typeface="Arial"/>
              </a:rPr>
              <a:t>NUEVO</a:t>
            </a:r>
            <a:r>
              <a:rPr sz="1800" b="1" spc="-5" dirty="0">
                <a:solidFill>
                  <a:srgbClr val="1F4E79"/>
                </a:solidFill>
                <a:latin typeface="Arial"/>
                <a:cs typeface="Arial"/>
              </a:rPr>
              <a:t> </a:t>
            </a:r>
            <a:r>
              <a:rPr sz="1800" b="1" spc="0" dirty="0">
                <a:solidFill>
                  <a:srgbClr val="1F4E79"/>
                </a:solidFill>
                <a:latin typeface="Arial"/>
                <a:cs typeface="Arial"/>
              </a:rPr>
              <a:t>MUSEO</a:t>
            </a:r>
            <a:r>
              <a:rPr sz="1800" b="1" spc="5" dirty="0">
                <a:solidFill>
                  <a:srgbClr val="1F4E79"/>
                </a:solidFill>
                <a:latin typeface="Arial"/>
                <a:cs typeface="Arial"/>
              </a:rPr>
              <a:t> </a:t>
            </a:r>
            <a:r>
              <a:rPr sz="1800" b="1" spc="0" dirty="0">
                <a:solidFill>
                  <a:srgbClr val="1F4E79"/>
                </a:solidFill>
                <a:latin typeface="Arial"/>
                <a:cs typeface="Arial"/>
              </a:rPr>
              <a:t>DE</a:t>
            </a:r>
            <a:r>
              <a:rPr sz="1800" b="1" spc="5" dirty="0">
                <a:solidFill>
                  <a:srgbClr val="1F4E79"/>
                </a:solidFill>
                <a:latin typeface="Arial"/>
                <a:cs typeface="Arial"/>
              </a:rPr>
              <a:t> </a:t>
            </a:r>
            <a:r>
              <a:rPr sz="1800" b="1" spc="0" dirty="0">
                <a:solidFill>
                  <a:srgbClr val="1F4E79"/>
                </a:solidFill>
                <a:latin typeface="Arial"/>
                <a:cs typeface="Arial"/>
              </a:rPr>
              <a:t>M</a:t>
            </a:r>
            <a:r>
              <a:rPr sz="1800" b="1" spc="5" dirty="0">
                <a:solidFill>
                  <a:srgbClr val="1F4E79"/>
                </a:solidFill>
                <a:latin typeface="Arial"/>
                <a:cs typeface="Arial"/>
              </a:rPr>
              <a:t>O</a:t>
            </a:r>
            <a:r>
              <a:rPr sz="1800" b="1" spc="0" dirty="0">
                <a:solidFill>
                  <a:srgbClr val="1F4E79"/>
                </a:solidFill>
                <a:latin typeface="Arial"/>
                <a:cs typeface="Arial"/>
              </a:rPr>
              <a:t>M</a:t>
            </a:r>
            <a:r>
              <a:rPr sz="1800" b="1" spc="5" dirty="0">
                <a:solidFill>
                  <a:srgbClr val="1F4E79"/>
                </a:solidFill>
                <a:latin typeface="Arial"/>
                <a:cs typeface="Arial"/>
              </a:rPr>
              <a:t>I</a:t>
            </a:r>
            <a:r>
              <a:rPr sz="1800" b="1" spc="-50" dirty="0">
                <a:solidFill>
                  <a:srgbClr val="1F4E79"/>
                </a:solidFill>
                <a:latin typeface="Arial"/>
                <a:cs typeface="Arial"/>
              </a:rPr>
              <a:t>A</a:t>
            </a:r>
            <a:r>
              <a:rPr sz="1800" b="1" spc="0" dirty="0">
                <a:solidFill>
                  <a:srgbClr val="1F4E79"/>
                </a:solidFill>
                <a:latin typeface="Arial"/>
                <a:cs typeface="Arial"/>
              </a:rPr>
              <a:t>S</a:t>
            </a:r>
            <a:endParaRPr sz="1800" dirty="0">
              <a:latin typeface="Arial"/>
              <a:cs typeface="Arial"/>
            </a:endParaRPr>
          </a:p>
        </p:txBody>
      </p:sp>
      <p:sp>
        <p:nvSpPr>
          <p:cNvPr id="5" name="object 5"/>
          <p:cNvSpPr txBox="1"/>
          <p:nvPr/>
        </p:nvSpPr>
        <p:spPr>
          <a:xfrm>
            <a:off x="6983094" y="1856232"/>
            <a:ext cx="755015" cy="198755"/>
          </a:xfrm>
          <a:prstGeom prst="rect">
            <a:avLst/>
          </a:prstGeom>
        </p:spPr>
        <p:txBody>
          <a:bodyPr vert="horz" wrap="square" lIns="0" tIns="0" rIns="0" bIns="0" rtlCol="0">
            <a:noAutofit/>
          </a:bodyPr>
          <a:lstStyle/>
          <a:p>
            <a:pPr marL="12700">
              <a:lnSpc>
                <a:spcPct val="100000"/>
              </a:lnSpc>
            </a:pPr>
            <a:r>
              <a:rPr sz="1200" b="1" spc="-35" dirty="0">
                <a:solidFill>
                  <a:srgbClr val="1F4E79"/>
                </a:solidFill>
                <a:latin typeface="Arial Black"/>
                <a:cs typeface="Arial Black"/>
              </a:rPr>
              <a:t>R</a:t>
            </a:r>
            <a:r>
              <a:rPr sz="1200" b="1" spc="-10" dirty="0">
                <a:solidFill>
                  <a:srgbClr val="1F4E79"/>
                </a:solidFill>
                <a:latin typeface="Arial Black"/>
                <a:cs typeface="Arial Black"/>
              </a:rPr>
              <a:t>ende</a:t>
            </a:r>
            <a:r>
              <a:rPr sz="1200" b="1" spc="5" dirty="0">
                <a:solidFill>
                  <a:srgbClr val="1F4E79"/>
                </a:solidFill>
                <a:latin typeface="Arial Black"/>
                <a:cs typeface="Arial Black"/>
              </a:rPr>
              <a:t>r</a:t>
            </a:r>
            <a:r>
              <a:rPr sz="1200" b="1" spc="-5" dirty="0">
                <a:solidFill>
                  <a:srgbClr val="1F4E79"/>
                </a:solidFill>
                <a:latin typeface="Arial Black"/>
                <a:cs typeface="Arial Black"/>
              </a:rPr>
              <a:t>s</a:t>
            </a:r>
            <a:r>
              <a:rPr sz="1000" b="1" spc="-5" dirty="0">
                <a:solidFill>
                  <a:srgbClr val="1F4E79"/>
                </a:solidFill>
                <a:latin typeface="Arial Black"/>
                <a:cs typeface="Arial Black"/>
              </a:rPr>
              <a:t>:</a:t>
            </a:r>
            <a:endParaRPr sz="1000" dirty="0">
              <a:latin typeface="Arial Black"/>
              <a:cs typeface="Arial Black"/>
            </a:endParaRPr>
          </a:p>
        </p:txBody>
      </p:sp>
      <p:sp>
        <p:nvSpPr>
          <p:cNvPr id="6" name="object 6"/>
          <p:cNvSpPr/>
          <p:nvPr/>
        </p:nvSpPr>
        <p:spPr>
          <a:xfrm>
            <a:off x="335279" y="2311907"/>
            <a:ext cx="5521452" cy="3681984"/>
          </a:xfrm>
          <a:prstGeom prst="rect">
            <a:avLst/>
          </a:prstGeom>
          <a:blipFill>
            <a:blip r:embed="rId3" cstate="print"/>
            <a:stretch>
              <a:fillRect/>
            </a:stretch>
          </a:blipFill>
        </p:spPr>
        <p:txBody>
          <a:bodyPr wrap="square" lIns="0" tIns="0" rIns="0" bIns="0" rtlCol="0">
            <a:noAutofit/>
          </a:bodyPr>
          <a:lstStyle/>
          <a:p>
            <a:endParaRPr dirty="0"/>
          </a:p>
        </p:txBody>
      </p:sp>
      <p:sp>
        <p:nvSpPr>
          <p:cNvPr id="7" name="object 7"/>
          <p:cNvSpPr/>
          <p:nvPr/>
        </p:nvSpPr>
        <p:spPr>
          <a:xfrm>
            <a:off x="5972555" y="2311907"/>
            <a:ext cx="5521452" cy="3681984"/>
          </a:xfrm>
          <a:prstGeom prst="rect">
            <a:avLst/>
          </a:prstGeom>
          <a:blipFill>
            <a:blip r:embed="rId4" cstate="print"/>
            <a:stretch>
              <a:fillRect/>
            </a:stretch>
          </a:blipFill>
        </p:spPr>
        <p:txBody>
          <a:bodyPr wrap="square" lIns="0" tIns="0" rIns="0" bIns="0" rtlCol="0">
            <a:noAutofit/>
          </a:bodyPr>
          <a:lstStyle/>
          <a:p>
            <a:endParaRPr dirty="0"/>
          </a:p>
        </p:txBody>
      </p:sp>
      <p:sp>
        <p:nvSpPr>
          <p:cNvPr id="8" name="object 2">
            <a:extLst>
              <a:ext uri="{FF2B5EF4-FFF2-40B4-BE49-F238E27FC236}">
                <a16:creationId xmlns:a16="http://schemas.microsoft.com/office/drawing/2014/main" id="{799CFAE5-FD8C-4973-9F45-14984CCDD195}"/>
              </a:ext>
            </a:extLst>
          </p:cNvPr>
          <p:cNvSpPr/>
          <p:nvPr/>
        </p:nvSpPr>
        <p:spPr>
          <a:xfrm>
            <a:off x="8855964" y="1124458"/>
            <a:ext cx="3336035" cy="262127"/>
          </a:xfrm>
          <a:prstGeom prst="rect">
            <a:avLst/>
          </a:prstGeom>
          <a:blipFill>
            <a:blip r:embed="rId2" cstate="print"/>
            <a:stretch>
              <a:fillRect/>
            </a:stretch>
          </a:blipFill>
        </p:spPr>
        <p:txBody>
          <a:bodyPr wrap="square" lIns="0" tIns="0" rIns="0" bIns="0" rtlCol="0">
            <a:noAutofit/>
          </a:bodyPr>
          <a:lstStyle/>
          <a:p>
            <a:endParaRPr dirty="0"/>
          </a:p>
        </p:txBody>
      </p:sp>
      <p:sp>
        <p:nvSpPr>
          <p:cNvPr id="9" name="Rectángulo 8">
            <a:extLst>
              <a:ext uri="{FF2B5EF4-FFF2-40B4-BE49-F238E27FC236}">
                <a16:creationId xmlns:a16="http://schemas.microsoft.com/office/drawing/2014/main" id="{6347EAFB-3230-4F57-9CF2-D3A1E02D439B}"/>
              </a:ext>
            </a:extLst>
          </p:cNvPr>
          <p:cNvSpPr/>
          <p:nvPr/>
        </p:nvSpPr>
        <p:spPr>
          <a:xfrm>
            <a:off x="1905000" y="152400"/>
            <a:ext cx="10210800" cy="1371600"/>
          </a:xfrm>
          <a:prstGeom prst="rect">
            <a:avLst/>
          </a:prstGeom>
          <a:solidFill>
            <a:srgbClr val="0853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 name="CuadroTexto 9">
            <a:extLst>
              <a:ext uri="{FF2B5EF4-FFF2-40B4-BE49-F238E27FC236}">
                <a16:creationId xmlns:a16="http://schemas.microsoft.com/office/drawing/2014/main" id="{CFD460CD-5535-486C-BB0C-0C02130E32C5}"/>
              </a:ext>
            </a:extLst>
          </p:cNvPr>
          <p:cNvSpPr txBox="1"/>
          <p:nvPr/>
        </p:nvSpPr>
        <p:spPr>
          <a:xfrm>
            <a:off x="1828800" y="1062335"/>
            <a:ext cx="5943600" cy="461665"/>
          </a:xfrm>
          <a:prstGeom prst="rect">
            <a:avLst/>
          </a:prstGeom>
          <a:noFill/>
        </p:spPr>
        <p:txBody>
          <a:bodyPr wrap="square" rtlCol="0">
            <a:spAutoFit/>
          </a:bodyPr>
          <a:lstStyle/>
          <a:p>
            <a:r>
              <a:rPr lang="es-MX" sz="1200" b="1" spc="-55" dirty="0">
                <a:solidFill>
                  <a:srgbClr val="FFFFFF"/>
                </a:solidFill>
                <a:latin typeface="Leelawadee UI Semilight"/>
                <a:ea typeface="+mj-ea"/>
                <a:cs typeface="Leelawadee UI Semilight"/>
              </a:rPr>
              <a:t>GOBIERNO MUNICIPAL DE</a:t>
            </a:r>
            <a:r>
              <a:rPr lang="es-MX" b="1" dirty="0">
                <a:solidFill>
                  <a:srgbClr val="FFFFFF"/>
                </a:solidFill>
                <a:latin typeface="Arial"/>
                <a:ea typeface="+mj-ea"/>
                <a:cs typeface="Arial"/>
              </a:rPr>
              <a:t> </a:t>
            </a:r>
            <a:r>
              <a:rPr lang="es-MX" sz="2400" b="1" dirty="0">
                <a:solidFill>
                  <a:srgbClr val="FFFFFF"/>
                </a:solidFill>
                <a:latin typeface="Arial"/>
                <a:ea typeface="+mj-ea"/>
                <a:cs typeface="Arial"/>
              </a:rPr>
              <a:t>GUANAJUATO</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42875" y="6719887"/>
            <a:ext cx="12049125" cy="0"/>
          </a:xfrm>
          <a:custGeom>
            <a:avLst/>
            <a:gdLst/>
            <a:ahLst/>
            <a:cxnLst/>
            <a:rect l="l" t="t" r="r" b="b"/>
            <a:pathLst>
              <a:path w="12049125">
                <a:moveTo>
                  <a:pt x="0" y="0"/>
                </a:moveTo>
                <a:lnTo>
                  <a:pt x="12049125" y="0"/>
                </a:lnTo>
              </a:path>
            </a:pathLst>
          </a:custGeom>
          <a:ln w="66675">
            <a:solidFill>
              <a:srgbClr val="085477"/>
            </a:solidFill>
          </a:ln>
        </p:spPr>
        <p:txBody>
          <a:bodyPr wrap="square" lIns="0" tIns="0" rIns="0" bIns="0" rtlCol="0">
            <a:noAutofit/>
          </a:bodyPr>
          <a:lstStyle/>
          <a:p>
            <a:endParaRPr dirty="0"/>
          </a:p>
        </p:txBody>
      </p:sp>
      <p:sp>
        <p:nvSpPr>
          <p:cNvPr id="4" name="object 4"/>
          <p:cNvSpPr txBox="1"/>
          <p:nvPr/>
        </p:nvSpPr>
        <p:spPr>
          <a:xfrm>
            <a:off x="234950" y="1571625"/>
            <a:ext cx="1116965" cy="126364"/>
          </a:xfrm>
          <a:prstGeom prst="rect">
            <a:avLst/>
          </a:prstGeom>
        </p:spPr>
        <p:txBody>
          <a:bodyPr vert="horz" wrap="square" lIns="0" tIns="0" rIns="0" bIns="0" rtlCol="0">
            <a:noAutofit/>
          </a:bodyPr>
          <a:lstStyle/>
          <a:p>
            <a:pPr marL="12700">
              <a:lnSpc>
                <a:spcPct val="100000"/>
              </a:lnSpc>
            </a:pPr>
            <a:r>
              <a:rPr sz="750" spc="-5" dirty="0">
                <a:solidFill>
                  <a:srgbClr val="7C8A90"/>
                </a:solidFill>
                <a:latin typeface="Arial"/>
                <a:cs typeface="Arial"/>
              </a:rPr>
              <a:t>Ayumsm</a:t>
            </a:r>
            <a:r>
              <a:rPr sz="750" spc="55" dirty="0">
                <a:solidFill>
                  <a:srgbClr val="596B6E"/>
                </a:solidFill>
                <a:latin typeface="Arial"/>
                <a:cs typeface="Arial"/>
              </a:rPr>
              <a:t>i</a:t>
            </a:r>
            <a:r>
              <a:rPr sz="750" spc="15" dirty="0">
                <a:solidFill>
                  <a:srgbClr val="7C8A90"/>
                </a:solidFill>
                <a:latin typeface="Arial"/>
                <a:cs typeface="Arial"/>
              </a:rPr>
              <a:t>c</a:t>
            </a:r>
            <a:r>
              <a:rPr sz="750" spc="-60" dirty="0">
                <a:solidFill>
                  <a:srgbClr val="7C8A90"/>
                </a:solidFill>
                <a:latin typeface="Arial"/>
                <a:cs typeface="Arial"/>
              </a:rPr>
              <a:t>n</a:t>
            </a:r>
            <a:r>
              <a:rPr sz="750" spc="10" dirty="0">
                <a:solidFill>
                  <a:srgbClr val="596B6E"/>
                </a:solidFill>
                <a:latin typeface="Arial"/>
                <a:cs typeface="Arial"/>
              </a:rPr>
              <a:t>t</a:t>
            </a:r>
            <a:r>
              <a:rPr sz="750" spc="75" dirty="0">
                <a:solidFill>
                  <a:srgbClr val="7C8A90"/>
                </a:solidFill>
                <a:latin typeface="Arial"/>
                <a:cs typeface="Arial"/>
              </a:rPr>
              <a:t>o2</a:t>
            </a:r>
            <a:r>
              <a:rPr sz="750" spc="95" dirty="0">
                <a:solidFill>
                  <a:srgbClr val="7C8A90"/>
                </a:solidFill>
                <a:latin typeface="Arial"/>
                <a:cs typeface="Arial"/>
              </a:rPr>
              <a:t>0</a:t>
            </a:r>
            <a:r>
              <a:rPr sz="750" spc="-120" dirty="0">
                <a:solidFill>
                  <a:srgbClr val="596B6E"/>
                </a:solidFill>
                <a:latin typeface="Arial"/>
                <a:cs typeface="Arial"/>
              </a:rPr>
              <a:t>1</a:t>
            </a:r>
            <a:r>
              <a:rPr sz="750" spc="15" dirty="0">
                <a:solidFill>
                  <a:srgbClr val="7C8A90"/>
                </a:solidFill>
                <a:latin typeface="Arial"/>
                <a:cs typeface="Arial"/>
              </a:rPr>
              <a:t>8</a:t>
            </a:r>
            <a:r>
              <a:rPr sz="750" spc="-45" dirty="0">
                <a:solidFill>
                  <a:srgbClr val="7C8A90"/>
                </a:solidFill>
                <a:latin typeface="Arial"/>
                <a:cs typeface="Arial"/>
              </a:rPr>
              <a:t> </a:t>
            </a:r>
            <a:r>
              <a:rPr sz="750" spc="45" dirty="0">
                <a:solidFill>
                  <a:srgbClr val="7C8A90"/>
                </a:solidFill>
                <a:latin typeface="Arial"/>
                <a:cs typeface="Arial"/>
              </a:rPr>
              <a:t>•</a:t>
            </a:r>
            <a:r>
              <a:rPr sz="750" spc="-75" dirty="0">
                <a:solidFill>
                  <a:srgbClr val="7C8A90"/>
                </a:solidFill>
                <a:latin typeface="Arial"/>
                <a:cs typeface="Arial"/>
              </a:rPr>
              <a:t> </a:t>
            </a:r>
            <a:r>
              <a:rPr sz="750" spc="-15" dirty="0">
                <a:solidFill>
                  <a:srgbClr val="7C8A90"/>
                </a:solidFill>
                <a:latin typeface="Arial"/>
                <a:cs typeface="Arial"/>
              </a:rPr>
              <a:t>2021</a:t>
            </a:r>
            <a:endParaRPr sz="750" dirty="0">
              <a:latin typeface="Arial"/>
              <a:cs typeface="Arial"/>
            </a:endParaRPr>
          </a:p>
        </p:txBody>
      </p:sp>
      <p:sp>
        <p:nvSpPr>
          <p:cNvPr id="6" name="Rectángulo 5"/>
          <p:cNvSpPr/>
          <p:nvPr/>
        </p:nvSpPr>
        <p:spPr>
          <a:xfrm>
            <a:off x="1905000" y="152400"/>
            <a:ext cx="10210800" cy="1371600"/>
          </a:xfrm>
          <a:prstGeom prst="rect">
            <a:avLst/>
          </a:prstGeom>
          <a:solidFill>
            <a:srgbClr val="0853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CuadroTexto 7"/>
          <p:cNvSpPr txBox="1"/>
          <p:nvPr/>
        </p:nvSpPr>
        <p:spPr>
          <a:xfrm>
            <a:off x="1828800" y="1062335"/>
            <a:ext cx="5943600" cy="461665"/>
          </a:xfrm>
          <a:prstGeom prst="rect">
            <a:avLst/>
          </a:prstGeom>
          <a:noFill/>
        </p:spPr>
        <p:txBody>
          <a:bodyPr wrap="square" rtlCol="0">
            <a:spAutoFit/>
          </a:bodyPr>
          <a:lstStyle/>
          <a:p>
            <a:r>
              <a:rPr lang="es-MX" sz="1200" b="1" spc="-55" dirty="0">
                <a:solidFill>
                  <a:srgbClr val="FFFFFF"/>
                </a:solidFill>
                <a:latin typeface="Leelawadee UI Semilight"/>
                <a:ea typeface="+mj-ea"/>
                <a:cs typeface="Leelawadee UI Semilight"/>
              </a:rPr>
              <a:t>GOBIERNO MUNICIPAL DE</a:t>
            </a:r>
            <a:r>
              <a:rPr lang="es-MX" b="1" dirty="0">
                <a:solidFill>
                  <a:srgbClr val="FFFFFF"/>
                </a:solidFill>
                <a:latin typeface="Arial"/>
                <a:ea typeface="+mj-ea"/>
                <a:cs typeface="Arial"/>
              </a:rPr>
              <a:t> </a:t>
            </a:r>
            <a:r>
              <a:rPr lang="es-MX" sz="2400" b="1" dirty="0">
                <a:solidFill>
                  <a:srgbClr val="FFFFFF"/>
                </a:solidFill>
                <a:latin typeface="Arial"/>
                <a:ea typeface="+mj-ea"/>
                <a:cs typeface="Arial"/>
              </a:rPr>
              <a:t>GUANAJUATO</a:t>
            </a:r>
          </a:p>
        </p:txBody>
      </p:sp>
      <p:sp>
        <p:nvSpPr>
          <p:cNvPr id="27" name="object 5"/>
          <p:cNvSpPr txBox="1"/>
          <p:nvPr/>
        </p:nvSpPr>
        <p:spPr>
          <a:xfrm>
            <a:off x="10102850" y="6461125"/>
            <a:ext cx="1870075" cy="201930"/>
          </a:xfrm>
          <a:prstGeom prst="rect">
            <a:avLst/>
          </a:prstGeom>
        </p:spPr>
        <p:txBody>
          <a:bodyPr vert="horz" wrap="square" lIns="0" tIns="0" rIns="0" bIns="0" rtlCol="0">
            <a:noAutofit/>
          </a:bodyPr>
          <a:lstStyle/>
          <a:p>
            <a:pPr marL="12700">
              <a:lnSpc>
                <a:spcPct val="100000"/>
              </a:lnSpc>
            </a:pPr>
            <a:r>
              <a:rPr sz="1250" spc="5" dirty="0">
                <a:solidFill>
                  <a:srgbClr val="2D5669"/>
                </a:solidFill>
                <a:latin typeface="Arial"/>
                <a:cs typeface="Arial"/>
              </a:rPr>
              <a:t>guanajuatocapital.gob.mx</a:t>
            </a:r>
            <a:endParaRPr sz="1250" dirty="0">
              <a:latin typeface="Arial"/>
              <a:cs typeface="Arial"/>
            </a:endParaRPr>
          </a:p>
        </p:txBody>
      </p:sp>
      <p:pic>
        <p:nvPicPr>
          <p:cNvPr id="11" name="Imagen 10"/>
          <p:cNvPicPr>
            <a:picLocks noChangeAspect="1"/>
          </p:cNvPicPr>
          <p:nvPr/>
        </p:nvPicPr>
        <p:blipFill rotWithShape="1">
          <a:blip r:embed="rId2"/>
          <a:srcRect l="22223" t="55667" r="6944" b="18407"/>
          <a:stretch/>
        </p:blipFill>
        <p:spPr>
          <a:xfrm>
            <a:off x="0" y="3840201"/>
            <a:ext cx="12192000" cy="2510118"/>
          </a:xfrm>
          <a:prstGeom prst="rect">
            <a:avLst/>
          </a:prstGeom>
        </p:spPr>
      </p:pic>
      <p:sp>
        <p:nvSpPr>
          <p:cNvPr id="12" name="CuadroTexto 11"/>
          <p:cNvSpPr txBox="1"/>
          <p:nvPr/>
        </p:nvSpPr>
        <p:spPr>
          <a:xfrm>
            <a:off x="8763000" y="5583844"/>
            <a:ext cx="3352800" cy="461665"/>
          </a:xfrm>
          <a:prstGeom prst="rect">
            <a:avLst/>
          </a:prstGeom>
          <a:noFill/>
        </p:spPr>
        <p:txBody>
          <a:bodyPr wrap="square" rtlCol="0">
            <a:spAutoFit/>
          </a:bodyPr>
          <a:lstStyle/>
          <a:p>
            <a:pPr algn="r"/>
            <a:r>
              <a:rPr lang="es-MX" sz="2400" b="1" spc="-55" dirty="0">
                <a:solidFill>
                  <a:schemeClr val="tx1">
                    <a:lumMod val="85000"/>
                    <a:lumOff val="15000"/>
                  </a:schemeClr>
                </a:solidFill>
                <a:latin typeface="Arial"/>
                <a:ea typeface="+mj-ea"/>
                <a:cs typeface="Arial"/>
              </a:rPr>
              <a:t>GRACIAS</a:t>
            </a:r>
            <a:endParaRPr lang="es-MX" sz="2400" b="1" dirty="0">
              <a:solidFill>
                <a:schemeClr val="tx1">
                  <a:lumMod val="85000"/>
                  <a:lumOff val="15000"/>
                </a:schemeClr>
              </a:solidFill>
              <a:latin typeface="Arial"/>
              <a:ea typeface="+mj-ea"/>
              <a:cs typeface="Arial"/>
            </a:endParaRPr>
          </a:p>
        </p:txBody>
      </p:sp>
    </p:spTree>
    <p:extLst>
      <p:ext uri="{BB962C8B-B14F-4D97-AF65-F5344CB8AC3E}">
        <p14:creationId xmlns:p14="http://schemas.microsoft.com/office/powerpoint/2010/main" val="2454145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42875" y="6719887"/>
            <a:ext cx="12049125" cy="0"/>
          </a:xfrm>
          <a:custGeom>
            <a:avLst/>
            <a:gdLst/>
            <a:ahLst/>
            <a:cxnLst/>
            <a:rect l="l" t="t" r="r" b="b"/>
            <a:pathLst>
              <a:path w="12049125">
                <a:moveTo>
                  <a:pt x="0" y="0"/>
                </a:moveTo>
                <a:lnTo>
                  <a:pt x="12049125" y="0"/>
                </a:lnTo>
              </a:path>
            </a:pathLst>
          </a:custGeom>
          <a:ln w="66675">
            <a:solidFill>
              <a:srgbClr val="085477"/>
            </a:solidFill>
          </a:ln>
        </p:spPr>
        <p:txBody>
          <a:bodyPr wrap="square" lIns="0" tIns="0" rIns="0" bIns="0" rtlCol="0">
            <a:noAutofit/>
          </a:bodyPr>
          <a:lstStyle/>
          <a:p>
            <a:endParaRPr dirty="0"/>
          </a:p>
        </p:txBody>
      </p:sp>
      <p:sp>
        <p:nvSpPr>
          <p:cNvPr id="4" name="object 4"/>
          <p:cNvSpPr txBox="1"/>
          <p:nvPr/>
        </p:nvSpPr>
        <p:spPr>
          <a:xfrm>
            <a:off x="234950" y="1571625"/>
            <a:ext cx="1116965" cy="126364"/>
          </a:xfrm>
          <a:prstGeom prst="rect">
            <a:avLst/>
          </a:prstGeom>
        </p:spPr>
        <p:txBody>
          <a:bodyPr vert="horz" wrap="square" lIns="0" tIns="0" rIns="0" bIns="0" rtlCol="0">
            <a:noAutofit/>
          </a:bodyPr>
          <a:lstStyle/>
          <a:p>
            <a:pPr marL="12700">
              <a:lnSpc>
                <a:spcPct val="100000"/>
              </a:lnSpc>
            </a:pPr>
            <a:r>
              <a:rPr sz="750" spc="-5" dirty="0">
                <a:solidFill>
                  <a:srgbClr val="7C8A90"/>
                </a:solidFill>
                <a:latin typeface="Arial"/>
                <a:cs typeface="Arial"/>
              </a:rPr>
              <a:t>Ayumsm</a:t>
            </a:r>
            <a:r>
              <a:rPr sz="750" spc="55" dirty="0">
                <a:solidFill>
                  <a:srgbClr val="596B6E"/>
                </a:solidFill>
                <a:latin typeface="Arial"/>
                <a:cs typeface="Arial"/>
              </a:rPr>
              <a:t>i</a:t>
            </a:r>
            <a:r>
              <a:rPr sz="750" spc="15" dirty="0">
                <a:solidFill>
                  <a:srgbClr val="7C8A90"/>
                </a:solidFill>
                <a:latin typeface="Arial"/>
                <a:cs typeface="Arial"/>
              </a:rPr>
              <a:t>c</a:t>
            </a:r>
            <a:r>
              <a:rPr sz="750" spc="-60" dirty="0">
                <a:solidFill>
                  <a:srgbClr val="7C8A90"/>
                </a:solidFill>
                <a:latin typeface="Arial"/>
                <a:cs typeface="Arial"/>
              </a:rPr>
              <a:t>n</a:t>
            </a:r>
            <a:r>
              <a:rPr sz="750" spc="10" dirty="0">
                <a:solidFill>
                  <a:srgbClr val="596B6E"/>
                </a:solidFill>
                <a:latin typeface="Arial"/>
                <a:cs typeface="Arial"/>
              </a:rPr>
              <a:t>t</a:t>
            </a:r>
            <a:r>
              <a:rPr sz="750" spc="75" dirty="0">
                <a:solidFill>
                  <a:srgbClr val="7C8A90"/>
                </a:solidFill>
                <a:latin typeface="Arial"/>
                <a:cs typeface="Arial"/>
              </a:rPr>
              <a:t>o2</a:t>
            </a:r>
            <a:r>
              <a:rPr sz="750" spc="95" dirty="0">
                <a:solidFill>
                  <a:srgbClr val="7C8A90"/>
                </a:solidFill>
                <a:latin typeface="Arial"/>
                <a:cs typeface="Arial"/>
              </a:rPr>
              <a:t>0</a:t>
            </a:r>
            <a:r>
              <a:rPr sz="750" spc="-120" dirty="0">
                <a:solidFill>
                  <a:srgbClr val="596B6E"/>
                </a:solidFill>
                <a:latin typeface="Arial"/>
                <a:cs typeface="Arial"/>
              </a:rPr>
              <a:t>1</a:t>
            </a:r>
            <a:r>
              <a:rPr sz="750" spc="15" dirty="0">
                <a:solidFill>
                  <a:srgbClr val="7C8A90"/>
                </a:solidFill>
                <a:latin typeface="Arial"/>
                <a:cs typeface="Arial"/>
              </a:rPr>
              <a:t>8</a:t>
            </a:r>
            <a:r>
              <a:rPr sz="750" spc="-45" dirty="0">
                <a:solidFill>
                  <a:srgbClr val="7C8A90"/>
                </a:solidFill>
                <a:latin typeface="Arial"/>
                <a:cs typeface="Arial"/>
              </a:rPr>
              <a:t> </a:t>
            </a:r>
            <a:r>
              <a:rPr sz="750" spc="45" dirty="0">
                <a:solidFill>
                  <a:srgbClr val="7C8A90"/>
                </a:solidFill>
                <a:latin typeface="Arial"/>
                <a:cs typeface="Arial"/>
              </a:rPr>
              <a:t>•</a:t>
            </a:r>
            <a:r>
              <a:rPr sz="750" spc="-75" dirty="0">
                <a:solidFill>
                  <a:srgbClr val="7C8A90"/>
                </a:solidFill>
                <a:latin typeface="Arial"/>
                <a:cs typeface="Arial"/>
              </a:rPr>
              <a:t> </a:t>
            </a:r>
            <a:r>
              <a:rPr sz="750" spc="-15" dirty="0">
                <a:solidFill>
                  <a:srgbClr val="7C8A90"/>
                </a:solidFill>
                <a:latin typeface="Arial"/>
                <a:cs typeface="Arial"/>
              </a:rPr>
              <a:t>2021</a:t>
            </a:r>
            <a:endParaRPr sz="750" dirty="0">
              <a:latin typeface="Arial"/>
              <a:cs typeface="Arial"/>
            </a:endParaRPr>
          </a:p>
        </p:txBody>
      </p:sp>
      <p:sp>
        <p:nvSpPr>
          <p:cNvPr id="5" name="object 5"/>
          <p:cNvSpPr txBox="1"/>
          <p:nvPr/>
        </p:nvSpPr>
        <p:spPr>
          <a:xfrm>
            <a:off x="10102850" y="6461125"/>
            <a:ext cx="1870075" cy="201930"/>
          </a:xfrm>
          <a:prstGeom prst="rect">
            <a:avLst/>
          </a:prstGeom>
        </p:spPr>
        <p:txBody>
          <a:bodyPr vert="horz" wrap="square" lIns="0" tIns="0" rIns="0" bIns="0" rtlCol="0">
            <a:noAutofit/>
          </a:bodyPr>
          <a:lstStyle/>
          <a:p>
            <a:pPr marL="12700">
              <a:lnSpc>
                <a:spcPct val="100000"/>
              </a:lnSpc>
            </a:pPr>
            <a:r>
              <a:rPr sz="1250" spc="5" dirty="0">
                <a:solidFill>
                  <a:srgbClr val="2D5669"/>
                </a:solidFill>
                <a:latin typeface="Arial"/>
                <a:cs typeface="Arial"/>
              </a:rPr>
              <a:t>guanajuatocapital.gob.mx</a:t>
            </a:r>
            <a:endParaRPr sz="1250" dirty="0">
              <a:latin typeface="Arial"/>
              <a:cs typeface="Arial"/>
            </a:endParaRPr>
          </a:p>
        </p:txBody>
      </p:sp>
      <p:sp>
        <p:nvSpPr>
          <p:cNvPr id="6" name="Rectángulo 5"/>
          <p:cNvSpPr/>
          <p:nvPr/>
        </p:nvSpPr>
        <p:spPr>
          <a:xfrm>
            <a:off x="1905000" y="152400"/>
            <a:ext cx="10210800" cy="1371600"/>
          </a:xfrm>
          <a:prstGeom prst="rect">
            <a:avLst/>
          </a:prstGeom>
          <a:solidFill>
            <a:srgbClr val="0853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9" name="Imagen 8"/>
          <p:cNvPicPr>
            <a:picLocks noChangeAspect="1"/>
          </p:cNvPicPr>
          <p:nvPr/>
        </p:nvPicPr>
        <p:blipFill rotWithShape="1">
          <a:blip r:embed="rId2"/>
          <a:srcRect l="22223" t="55667" r="6944" b="18407"/>
          <a:stretch/>
        </p:blipFill>
        <p:spPr>
          <a:xfrm>
            <a:off x="0" y="3840201"/>
            <a:ext cx="12192000" cy="2510118"/>
          </a:xfrm>
          <a:prstGeom prst="rect">
            <a:avLst/>
          </a:prstGeom>
        </p:spPr>
      </p:pic>
      <p:sp>
        <p:nvSpPr>
          <p:cNvPr id="10" name="CuadroTexto 9"/>
          <p:cNvSpPr txBox="1"/>
          <p:nvPr/>
        </p:nvSpPr>
        <p:spPr>
          <a:xfrm>
            <a:off x="1828800" y="1062335"/>
            <a:ext cx="5943600" cy="461665"/>
          </a:xfrm>
          <a:prstGeom prst="rect">
            <a:avLst/>
          </a:prstGeom>
          <a:noFill/>
        </p:spPr>
        <p:txBody>
          <a:bodyPr wrap="square" rtlCol="0">
            <a:spAutoFit/>
          </a:bodyPr>
          <a:lstStyle/>
          <a:p>
            <a:r>
              <a:rPr lang="es-MX" sz="1200" b="1" spc="-55" dirty="0">
                <a:solidFill>
                  <a:srgbClr val="FFFFFF"/>
                </a:solidFill>
                <a:latin typeface="Leelawadee UI Semilight"/>
                <a:ea typeface="+mj-ea"/>
                <a:cs typeface="Leelawadee UI Semilight"/>
              </a:rPr>
              <a:t>GOBIERNO MUNICIPAL DE</a:t>
            </a:r>
            <a:r>
              <a:rPr lang="es-MX" b="1" dirty="0">
                <a:solidFill>
                  <a:srgbClr val="FFFFFF"/>
                </a:solidFill>
                <a:latin typeface="Arial"/>
                <a:ea typeface="+mj-ea"/>
                <a:cs typeface="Arial"/>
              </a:rPr>
              <a:t> </a:t>
            </a:r>
            <a:r>
              <a:rPr lang="es-MX" sz="2400" b="1" dirty="0">
                <a:solidFill>
                  <a:srgbClr val="FFFFFF"/>
                </a:solidFill>
                <a:latin typeface="Arial"/>
                <a:ea typeface="+mj-ea"/>
                <a:cs typeface="Arial"/>
              </a:rPr>
              <a:t>GUANAJUATO</a:t>
            </a:r>
          </a:p>
        </p:txBody>
      </p:sp>
      <p:sp>
        <p:nvSpPr>
          <p:cNvPr id="11" name="CuadroTexto 10"/>
          <p:cNvSpPr txBox="1"/>
          <p:nvPr/>
        </p:nvSpPr>
        <p:spPr>
          <a:xfrm>
            <a:off x="-838200" y="4279652"/>
            <a:ext cx="12115800" cy="1877437"/>
          </a:xfrm>
          <a:prstGeom prst="rect">
            <a:avLst/>
          </a:prstGeom>
          <a:noFill/>
        </p:spPr>
        <p:txBody>
          <a:bodyPr wrap="square" rtlCol="0">
            <a:spAutoFit/>
          </a:bodyPr>
          <a:lstStyle/>
          <a:p>
            <a:pPr algn="r"/>
            <a:r>
              <a:rPr lang="es-MX" sz="2800" b="1" dirty="0">
                <a:solidFill>
                  <a:schemeClr val="tx1">
                    <a:lumMod val="85000"/>
                    <a:lumOff val="15000"/>
                  </a:schemeClr>
                </a:solidFill>
                <a:latin typeface="Arial"/>
                <a:ea typeface="+mj-ea"/>
                <a:cs typeface="Arial"/>
              </a:rPr>
              <a:t>PROYECTO DE INVERSIÓN PÚBLICA PRODUCTIVA </a:t>
            </a:r>
          </a:p>
          <a:p>
            <a:pPr algn="r"/>
            <a:r>
              <a:rPr lang="es-MX" sz="2800" b="1" dirty="0">
                <a:solidFill>
                  <a:schemeClr val="tx1">
                    <a:lumMod val="85000"/>
                    <a:lumOff val="15000"/>
                  </a:schemeClr>
                </a:solidFill>
                <a:latin typeface="Arial"/>
                <a:ea typeface="+mj-ea"/>
                <a:cs typeface="Arial"/>
              </a:rPr>
              <a:t>DENOMINADO “NUEVO </a:t>
            </a:r>
            <a:r>
              <a:rPr lang="es-MX" sz="2800" b="1" spc="-55" dirty="0">
                <a:solidFill>
                  <a:schemeClr val="tx1">
                    <a:lumMod val="85000"/>
                    <a:lumOff val="15000"/>
                  </a:schemeClr>
                </a:solidFill>
                <a:latin typeface="Leelawadee UI Semilight"/>
                <a:ea typeface="+mj-ea"/>
                <a:cs typeface="Leelawadee UI Semilight"/>
              </a:rPr>
              <a:t>MUSEO</a:t>
            </a:r>
            <a:r>
              <a:rPr lang="es-MX" sz="2800" b="1" dirty="0">
                <a:solidFill>
                  <a:schemeClr val="tx1">
                    <a:lumMod val="85000"/>
                    <a:lumOff val="15000"/>
                  </a:schemeClr>
                </a:solidFill>
                <a:latin typeface="Arial"/>
                <a:ea typeface="+mj-ea"/>
                <a:cs typeface="Arial"/>
              </a:rPr>
              <a:t> DE LAS </a:t>
            </a:r>
            <a:r>
              <a:rPr lang="es-MX" sz="2800" b="1" spc="-55" dirty="0">
                <a:solidFill>
                  <a:schemeClr val="tx1">
                    <a:lumMod val="85000"/>
                    <a:lumOff val="15000"/>
                  </a:schemeClr>
                </a:solidFill>
                <a:latin typeface="Leelawadee UI Semilight"/>
                <a:ea typeface="+mj-ea"/>
                <a:cs typeface="Leelawadee UI Semilight"/>
              </a:rPr>
              <a:t>MOMIAS Y ÁREA COMERCIAL</a:t>
            </a:r>
          </a:p>
          <a:p>
            <a:pPr algn="r"/>
            <a:r>
              <a:rPr lang="es-MX" sz="2800" b="1" spc="-55" dirty="0">
                <a:solidFill>
                  <a:schemeClr val="tx1">
                    <a:lumMod val="85000"/>
                    <a:lumOff val="15000"/>
                  </a:schemeClr>
                </a:solidFill>
                <a:latin typeface="Leelawadee UI Semilight"/>
                <a:ea typeface="+mj-ea"/>
                <a:cs typeface="Leelawadee UI Semilight"/>
              </a:rPr>
              <a:t>EN LA CIUDAD DE GUANAJUATO.” </a:t>
            </a:r>
          </a:p>
          <a:p>
            <a:pPr algn="r"/>
            <a:endParaRPr lang="es-MX" sz="1600" b="1" spc="-55" dirty="0">
              <a:solidFill>
                <a:schemeClr val="tx1">
                  <a:lumMod val="85000"/>
                  <a:lumOff val="15000"/>
                </a:schemeClr>
              </a:solidFill>
              <a:latin typeface="Leelawadee UI Semilight"/>
              <a:ea typeface="+mj-ea"/>
              <a:cs typeface="Leelawadee UI Semilight"/>
            </a:endParaRPr>
          </a:p>
          <a:p>
            <a:pPr algn="r"/>
            <a:r>
              <a:rPr lang="es-MX" sz="1600" b="1" spc="-55" dirty="0">
                <a:solidFill>
                  <a:schemeClr val="tx1">
                    <a:lumMod val="85000"/>
                    <a:lumOff val="15000"/>
                  </a:schemeClr>
                </a:solidFill>
                <a:latin typeface="Leelawadee UI Semilight"/>
                <a:ea typeface="+mj-ea"/>
                <a:cs typeface="Leelawadee UI Semilight"/>
              </a:rPr>
              <a:t>Versión abreviada</a:t>
            </a:r>
            <a:endParaRPr lang="es-MX" sz="2800" b="1" dirty="0">
              <a:solidFill>
                <a:schemeClr val="tx1">
                  <a:lumMod val="85000"/>
                  <a:lumOff val="15000"/>
                </a:schemeClr>
              </a:solidFill>
              <a:latin typeface="Arial"/>
              <a:ea typeface="+mj-ea"/>
              <a:cs typeface="Arial"/>
            </a:endParaRPr>
          </a:p>
        </p:txBody>
      </p:sp>
    </p:spTree>
    <p:extLst>
      <p:ext uri="{BB962C8B-B14F-4D97-AF65-F5344CB8AC3E}">
        <p14:creationId xmlns:p14="http://schemas.microsoft.com/office/powerpoint/2010/main" val="2134901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Imagen 28"/>
          <p:cNvPicPr/>
          <p:nvPr/>
        </p:nvPicPr>
        <p:blipFill rotWithShape="1">
          <a:blip r:embed="rId2"/>
          <a:srcRect l="27672" t="8920" r="5729" b="12416"/>
          <a:stretch/>
        </p:blipFill>
        <p:spPr bwMode="auto">
          <a:xfrm>
            <a:off x="336718" y="2138025"/>
            <a:ext cx="6430794" cy="4272514"/>
          </a:xfrm>
          <a:prstGeom prst="rect">
            <a:avLst/>
          </a:prstGeom>
          <a:ln w="28575">
            <a:solidFill>
              <a:schemeClr val="tx1">
                <a:lumMod val="75000"/>
                <a:lumOff val="25000"/>
              </a:schemeClr>
            </a:solidFill>
          </a:ln>
          <a:effectLst>
            <a:outerShdw blurRad="177800" dist="254000" dir="2700000" sx="99000" sy="99000" algn="tl" rotWithShape="0">
              <a:srgbClr val="333333">
                <a:alpha val="80000"/>
              </a:srgbClr>
            </a:outerShdw>
          </a:effectLst>
          <a:extLst>
            <a:ext uri="{53640926-AAD7-44D8-BBD7-CCE9431645EC}">
              <a14:shadowObscured xmlns:a14="http://schemas.microsoft.com/office/drawing/2010/main"/>
            </a:ext>
          </a:extLst>
        </p:spPr>
      </p:pic>
      <p:sp>
        <p:nvSpPr>
          <p:cNvPr id="3" name="object 3"/>
          <p:cNvSpPr/>
          <p:nvPr/>
        </p:nvSpPr>
        <p:spPr>
          <a:xfrm>
            <a:off x="142875" y="6719887"/>
            <a:ext cx="12049125" cy="0"/>
          </a:xfrm>
          <a:custGeom>
            <a:avLst/>
            <a:gdLst/>
            <a:ahLst/>
            <a:cxnLst/>
            <a:rect l="l" t="t" r="r" b="b"/>
            <a:pathLst>
              <a:path w="12049125">
                <a:moveTo>
                  <a:pt x="0" y="0"/>
                </a:moveTo>
                <a:lnTo>
                  <a:pt x="12049125" y="0"/>
                </a:lnTo>
              </a:path>
            </a:pathLst>
          </a:custGeom>
          <a:ln w="66675">
            <a:solidFill>
              <a:srgbClr val="085477"/>
            </a:solidFill>
          </a:ln>
        </p:spPr>
        <p:txBody>
          <a:bodyPr wrap="square" lIns="0" tIns="0" rIns="0" bIns="0" rtlCol="0">
            <a:noAutofit/>
          </a:bodyPr>
          <a:lstStyle/>
          <a:p>
            <a:endParaRPr dirty="0"/>
          </a:p>
        </p:txBody>
      </p:sp>
      <p:sp>
        <p:nvSpPr>
          <p:cNvPr id="4" name="object 4"/>
          <p:cNvSpPr txBox="1"/>
          <p:nvPr/>
        </p:nvSpPr>
        <p:spPr>
          <a:xfrm>
            <a:off x="234950" y="1571625"/>
            <a:ext cx="1116965" cy="126364"/>
          </a:xfrm>
          <a:prstGeom prst="rect">
            <a:avLst/>
          </a:prstGeom>
        </p:spPr>
        <p:txBody>
          <a:bodyPr vert="horz" wrap="square" lIns="0" tIns="0" rIns="0" bIns="0" rtlCol="0">
            <a:noAutofit/>
          </a:bodyPr>
          <a:lstStyle/>
          <a:p>
            <a:pPr marL="12700">
              <a:lnSpc>
                <a:spcPct val="100000"/>
              </a:lnSpc>
            </a:pPr>
            <a:r>
              <a:rPr sz="750" spc="-5" dirty="0">
                <a:solidFill>
                  <a:srgbClr val="7C8A90"/>
                </a:solidFill>
                <a:latin typeface="Arial"/>
                <a:cs typeface="Arial"/>
              </a:rPr>
              <a:t>Ayumsm</a:t>
            </a:r>
            <a:r>
              <a:rPr sz="750" spc="55" dirty="0">
                <a:solidFill>
                  <a:srgbClr val="596B6E"/>
                </a:solidFill>
                <a:latin typeface="Arial"/>
                <a:cs typeface="Arial"/>
              </a:rPr>
              <a:t>i</a:t>
            </a:r>
            <a:r>
              <a:rPr sz="750" spc="15" dirty="0">
                <a:solidFill>
                  <a:srgbClr val="7C8A90"/>
                </a:solidFill>
                <a:latin typeface="Arial"/>
                <a:cs typeface="Arial"/>
              </a:rPr>
              <a:t>c</a:t>
            </a:r>
            <a:r>
              <a:rPr sz="750" spc="-60" dirty="0">
                <a:solidFill>
                  <a:srgbClr val="7C8A90"/>
                </a:solidFill>
                <a:latin typeface="Arial"/>
                <a:cs typeface="Arial"/>
              </a:rPr>
              <a:t>n</a:t>
            </a:r>
            <a:r>
              <a:rPr sz="750" spc="10" dirty="0">
                <a:solidFill>
                  <a:srgbClr val="596B6E"/>
                </a:solidFill>
                <a:latin typeface="Arial"/>
                <a:cs typeface="Arial"/>
              </a:rPr>
              <a:t>t</a:t>
            </a:r>
            <a:r>
              <a:rPr sz="750" spc="75" dirty="0">
                <a:solidFill>
                  <a:srgbClr val="7C8A90"/>
                </a:solidFill>
                <a:latin typeface="Arial"/>
                <a:cs typeface="Arial"/>
              </a:rPr>
              <a:t>o2</a:t>
            </a:r>
            <a:r>
              <a:rPr sz="750" spc="95" dirty="0">
                <a:solidFill>
                  <a:srgbClr val="7C8A90"/>
                </a:solidFill>
                <a:latin typeface="Arial"/>
                <a:cs typeface="Arial"/>
              </a:rPr>
              <a:t>0</a:t>
            </a:r>
            <a:r>
              <a:rPr sz="750" spc="-120" dirty="0">
                <a:solidFill>
                  <a:srgbClr val="596B6E"/>
                </a:solidFill>
                <a:latin typeface="Arial"/>
                <a:cs typeface="Arial"/>
              </a:rPr>
              <a:t>1</a:t>
            </a:r>
            <a:r>
              <a:rPr sz="750" spc="15" dirty="0">
                <a:solidFill>
                  <a:srgbClr val="7C8A90"/>
                </a:solidFill>
                <a:latin typeface="Arial"/>
                <a:cs typeface="Arial"/>
              </a:rPr>
              <a:t>8</a:t>
            </a:r>
            <a:r>
              <a:rPr sz="750" spc="-45" dirty="0">
                <a:solidFill>
                  <a:srgbClr val="7C8A90"/>
                </a:solidFill>
                <a:latin typeface="Arial"/>
                <a:cs typeface="Arial"/>
              </a:rPr>
              <a:t> </a:t>
            </a:r>
            <a:r>
              <a:rPr sz="750" spc="45" dirty="0">
                <a:solidFill>
                  <a:srgbClr val="7C8A90"/>
                </a:solidFill>
                <a:latin typeface="Arial"/>
                <a:cs typeface="Arial"/>
              </a:rPr>
              <a:t>•</a:t>
            </a:r>
            <a:r>
              <a:rPr sz="750" spc="-75" dirty="0">
                <a:solidFill>
                  <a:srgbClr val="7C8A90"/>
                </a:solidFill>
                <a:latin typeface="Arial"/>
                <a:cs typeface="Arial"/>
              </a:rPr>
              <a:t> </a:t>
            </a:r>
            <a:r>
              <a:rPr sz="750" spc="-15" dirty="0">
                <a:solidFill>
                  <a:srgbClr val="7C8A90"/>
                </a:solidFill>
                <a:latin typeface="Arial"/>
                <a:cs typeface="Arial"/>
              </a:rPr>
              <a:t>2021</a:t>
            </a:r>
            <a:endParaRPr sz="750" dirty="0">
              <a:latin typeface="Arial"/>
              <a:cs typeface="Arial"/>
            </a:endParaRPr>
          </a:p>
        </p:txBody>
      </p:sp>
      <p:sp>
        <p:nvSpPr>
          <p:cNvPr id="6" name="Rectángulo 5"/>
          <p:cNvSpPr/>
          <p:nvPr/>
        </p:nvSpPr>
        <p:spPr>
          <a:xfrm>
            <a:off x="1833995" y="271791"/>
            <a:ext cx="10210800" cy="1371600"/>
          </a:xfrm>
          <a:prstGeom prst="rect">
            <a:avLst/>
          </a:prstGeom>
          <a:solidFill>
            <a:srgbClr val="0853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CuadroTexto 7"/>
          <p:cNvSpPr txBox="1"/>
          <p:nvPr/>
        </p:nvSpPr>
        <p:spPr>
          <a:xfrm>
            <a:off x="1828800" y="1062335"/>
            <a:ext cx="5943600" cy="461665"/>
          </a:xfrm>
          <a:prstGeom prst="rect">
            <a:avLst/>
          </a:prstGeom>
          <a:noFill/>
        </p:spPr>
        <p:txBody>
          <a:bodyPr wrap="square" rtlCol="0">
            <a:spAutoFit/>
          </a:bodyPr>
          <a:lstStyle/>
          <a:p>
            <a:r>
              <a:rPr lang="es-MX" sz="1200" b="1" spc="-55" dirty="0">
                <a:solidFill>
                  <a:srgbClr val="FFFFFF"/>
                </a:solidFill>
                <a:latin typeface="Leelawadee UI Semilight"/>
                <a:ea typeface="+mj-ea"/>
                <a:cs typeface="Leelawadee UI Semilight"/>
              </a:rPr>
              <a:t>GOBIERNO MUNICIPAL DE</a:t>
            </a:r>
            <a:r>
              <a:rPr lang="es-MX" b="1" dirty="0">
                <a:solidFill>
                  <a:srgbClr val="FFFFFF"/>
                </a:solidFill>
                <a:latin typeface="Arial"/>
                <a:ea typeface="+mj-ea"/>
                <a:cs typeface="Arial"/>
              </a:rPr>
              <a:t> </a:t>
            </a:r>
            <a:r>
              <a:rPr lang="es-MX" sz="2400" b="1" dirty="0">
                <a:solidFill>
                  <a:srgbClr val="FFFFFF"/>
                </a:solidFill>
                <a:latin typeface="Arial"/>
                <a:ea typeface="+mj-ea"/>
                <a:cs typeface="Arial"/>
              </a:rPr>
              <a:t>GUANAJUATO</a:t>
            </a:r>
          </a:p>
        </p:txBody>
      </p:sp>
      <p:sp>
        <p:nvSpPr>
          <p:cNvPr id="27" name="object 5"/>
          <p:cNvSpPr txBox="1"/>
          <p:nvPr/>
        </p:nvSpPr>
        <p:spPr>
          <a:xfrm>
            <a:off x="10102850" y="6461125"/>
            <a:ext cx="1870075" cy="201930"/>
          </a:xfrm>
          <a:prstGeom prst="rect">
            <a:avLst/>
          </a:prstGeom>
        </p:spPr>
        <p:txBody>
          <a:bodyPr vert="horz" wrap="square" lIns="0" tIns="0" rIns="0" bIns="0" rtlCol="0">
            <a:noAutofit/>
          </a:bodyPr>
          <a:lstStyle/>
          <a:p>
            <a:pPr marL="12700">
              <a:lnSpc>
                <a:spcPct val="100000"/>
              </a:lnSpc>
            </a:pPr>
            <a:r>
              <a:rPr sz="1250" spc="5" dirty="0">
                <a:solidFill>
                  <a:srgbClr val="2D5669"/>
                </a:solidFill>
                <a:latin typeface="Arial"/>
                <a:cs typeface="Arial"/>
              </a:rPr>
              <a:t>guanajuatocapital.gob.mx</a:t>
            </a:r>
            <a:endParaRPr sz="1250" dirty="0">
              <a:latin typeface="Arial"/>
              <a:cs typeface="Arial"/>
            </a:endParaRPr>
          </a:p>
        </p:txBody>
      </p:sp>
      <p:sp>
        <p:nvSpPr>
          <p:cNvPr id="12" name="Forma libre: forma 11">
            <a:extLst>
              <a:ext uri="{FF2B5EF4-FFF2-40B4-BE49-F238E27FC236}">
                <a16:creationId xmlns:a16="http://schemas.microsoft.com/office/drawing/2014/main" id="{861AA940-671D-4522-BE94-29E7EDFA38C9}"/>
              </a:ext>
            </a:extLst>
          </p:cNvPr>
          <p:cNvSpPr/>
          <p:nvPr/>
        </p:nvSpPr>
        <p:spPr>
          <a:xfrm rot="667933">
            <a:off x="915433" y="5025131"/>
            <a:ext cx="813346" cy="463309"/>
          </a:xfrm>
          <a:custGeom>
            <a:avLst/>
            <a:gdLst>
              <a:gd name="connsiteX0" fmla="*/ 19050 w 628650"/>
              <a:gd name="connsiteY0" fmla="*/ 314325 h 320675"/>
              <a:gd name="connsiteX1" fmla="*/ 0 w 628650"/>
              <a:gd name="connsiteY1" fmla="*/ 184150 h 320675"/>
              <a:gd name="connsiteX2" fmla="*/ 161925 w 628650"/>
              <a:gd name="connsiteY2" fmla="*/ 60325 h 320675"/>
              <a:gd name="connsiteX3" fmla="*/ 628650 w 628650"/>
              <a:gd name="connsiteY3" fmla="*/ 0 h 320675"/>
              <a:gd name="connsiteX4" fmla="*/ 625475 w 628650"/>
              <a:gd name="connsiteY4" fmla="*/ 260350 h 320675"/>
              <a:gd name="connsiteX5" fmla="*/ 406400 w 628650"/>
              <a:gd name="connsiteY5" fmla="*/ 307975 h 320675"/>
              <a:gd name="connsiteX6" fmla="*/ 203200 w 628650"/>
              <a:gd name="connsiteY6" fmla="*/ 320675 h 320675"/>
              <a:gd name="connsiteX7" fmla="*/ 19050 w 628650"/>
              <a:gd name="connsiteY7" fmla="*/ 314325 h 32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8650" h="320675">
                <a:moveTo>
                  <a:pt x="19050" y="314325"/>
                </a:moveTo>
                <a:lnTo>
                  <a:pt x="0" y="184150"/>
                </a:lnTo>
                <a:lnTo>
                  <a:pt x="161925" y="60325"/>
                </a:lnTo>
                <a:lnTo>
                  <a:pt x="628650" y="0"/>
                </a:lnTo>
                <a:cubicBezTo>
                  <a:pt x="627592" y="86783"/>
                  <a:pt x="626533" y="173567"/>
                  <a:pt x="625475" y="260350"/>
                </a:cubicBezTo>
                <a:lnTo>
                  <a:pt x="406400" y="307975"/>
                </a:lnTo>
                <a:lnTo>
                  <a:pt x="203200" y="320675"/>
                </a:lnTo>
                <a:lnTo>
                  <a:pt x="19050" y="314325"/>
                </a:lnTo>
                <a:close/>
              </a:path>
            </a:pathLst>
          </a:custGeom>
          <a:solidFill>
            <a:srgbClr val="FF0000">
              <a:alpha val="18000"/>
            </a:srgb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5" name="object 9">
            <a:extLst>
              <a:ext uri="{FF2B5EF4-FFF2-40B4-BE49-F238E27FC236}">
                <a16:creationId xmlns:a16="http://schemas.microsoft.com/office/drawing/2014/main" id="{B92DECEF-9EE4-4F43-AAAF-A5BB92D98393}"/>
              </a:ext>
            </a:extLst>
          </p:cNvPr>
          <p:cNvSpPr txBox="1"/>
          <p:nvPr/>
        </p:nvSpPr>
        <p:spPr>
          <a:xfrm>
            <a:off x="7239000" y="2971800"/>
            <a:ext cx="4505325" cy="461456"/>
          </a:xfrm>
          <a:prstGeom prst="rect">
            <a:avLst/>
          </a:prstGeom>
        </p:spPr>
        <p:txBody>
          <a:bodyPr vert="horz" wrap="square" lIns="0" tIns="0" rIns="0" bIns="0" rtlCol="0">
            <a:noAutofit/>
          </a:bodyPr>
          <a:lstStyle/>
          <a:p>
            <a:pPr algn="just"/>
            <a:r>
              <a:rPr lang="es-MX" sz="1300" spc="-5" dirty="0">
                <a:solidFill>
                  <a:srgbClr val="1F4E79"/>
                </a:solidFill>
                <a:latin typeface="Calibri"/>
                <a:cs typeface="Calibri"/>
              </a:rPr>
              <a:t>El Nuevo Museo de las Momias de Guanajuato, es un proyecto integral en al que se contemplan tres áreas principales. Área de Gobierno, en donde se ubicarán espacios para la dirección, control, administración y conservación. En estas áreas se integran la Dirección del Museo, la Dirección de Cultura y la Tesorería Municipal, quienes serán los encargados de operar este Museo. Estas áreas son de acceso restringido y solo el personal puede acceder a ellas y se localizan en planta baja y alta del cuerpo de gobierno del museo.</a:t>
            </a:r>
          </a:p>
          <a:p>
            <a:pPr algn="just"/>
            <a:endParaRPr lang="es-MX" sz="1300" spc="-5" dirty="0">
              <a:solidFill>
                <a:srgbClr val="1F4E79"/>
              </a:solidFill>
              <a:latin typeface="Calibri"/>
              <a:cs typeface="Calibri"/>
            </a:endParaRPr>
          </a:p>
        </p:txBody>
      </p:sp>
    </p:spTree>
    <p:extLst>
      <p:ext uri="{BB962C8B-B14F-4D97-AF65-F5344CB8AC3E}">
        <p14:creationId xmlns:p14="http://schemas.microsoft.com/office/powerpoint/2010/main" val="2817254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855964" y="1124458"/>
            <a:ext cx="3336035" cy="262127"/>
          </a:xfrm>
          <a:prstGeom prst="rect">
            <a:avLst/>
          </a:prstGeom>
          <a:blipFill>
            <a:blip r:embed="rId2" cstate="print"/>
            <a:stretch>
              <a:fillRect/>
            </a:stretch>
          </a:blipFill>
        </p:spPr>
        <p:txBody>
          <a:bodyPr wrap="square" lIns="0" tIns="0" rIns="0" bIns="0" rtlCol="0">
            <a:noAutofit/>
          </a:bodyPr>
          <a:lstStyle/>
          <a:p>
            <a:endParaRPr dirty="0"/>
          </a:p>
        </p:txBody>
      </p:sp>
      <p:sp>
        <p:nvSpPr>
          <p:cNvPr id="3" name="object 3"/>
          <p:cNvSpPr txBox="1">
            <a:spLocks noGrp="1"/>
          </p:cNvSpPr>
          <p:nvPr>
            <p:ph type="title"/>
          </p:nvPr>
        </p:nvSpPr>
        <p:spPr>
          <a:prstGeom prst="rect">
            <a:avLst/>
          </a:prstGeom>
        </p:spPr>
        <p:txBody>
          <a:bodyPr vert="horz" wrap="square" lIns="0" tIns="0" rIns="0" bIns="0" rtlCol="0">
            <a:noAutofit/>
          </a:bodyPr>
          <a:lstStyle/>
          <a:p>
            <a:pPr marL="9458325">
              <a:lnSpc>
                <a:spcPct val="100000"/>
              </a:lnSpc>
            </a:pPr>
            <a:r>
              <a:rPr sz="2400" spc="-55" dirty="0">
                <a:solidFill>
                  <a:srgbClr val="FFFFFF"/>
                </a:solidFill>
                <a:latin typeface="Leelawadee UI Semilight"/>
                <a:cs typeface="Leelawadee UI Semilight"/>
              </a:rPr>
              <a:t>A</a:t>
            </a:r>
            <a:r>
              <a:rPr sz="2400" spc="-75" dirty="0">
                <a:solidFill>
                  <a:srgbClr val="FFFFFF"/>
                </a:solidFill>
                <a:latin typeface="Leelawadee UI Semilight"/>
                <a:cs typeface="Leelawadee UI Semilight"/>
              </a:rPr>
              <a:t>C</a:t>
            </a:r>
            <a:r>
              <a:rPr sz="2400" spc="-15" dirty="0">
                <a:solidFill>
                  <a:srgbClr val="FFFFFF"/>
                </a:solidFill>
                <a:latin typeface="Leelawadee UI Semilight"/>
                <a:cs typeface="Leelawadee UI Semilight"/>
              </a:rPr>
              <a:t>C</a:t>
            </a:r>
            <a:r>
              <a:rPr sz="2400" spc="0" dirty="0">
                <a:solidFill>
                  <a:srgbClr val="FFFFFF"/>
                </a:solidFill>
                <a:latin typeface="Leelawadee UI Semilight"/>
                <a:cs typeface="Leelawadee UI Semilight"/>
              </a:rPr>
              <a:t>I</a:t>
            </a:r>
            <a:r>
              <a:rPr sz="2400" spc="-50" dirty="0">
                <a:solidFill>
                  <a:srgbClr val="FFFFFF"/>
                </a:solidFill>
                <a:latin typeface="Leelawadee UI Semilight"/>
                <a:cs typeface="Leelawadee UI Semilight"/>
              </a:rPr>
              <a:t>O</a:t>
            </a:r>
            <a:r>
              <a:rPr sz="2400" spc="-55" dirty="0">
                <a:solidFill>
                  <a:srgbClr val="FFFFFF"/>
                </a:solidFill>
                <a:latin typeface="Leelawadee UI Semilight"/>
                <a:cs typeface="Leelawadee UI Semilight"/>
              </a:rPr>
              <a:t>N</a:t>
            </a:r>
            <a:r>
              <a:rPr sz="2400" spc="-35" dirty="0">
                <a:solidFill>
                  <a:srgbClr val="FFFFFF"/>
                </a:solidFill>
                <a:latin typeface="Leelawadee UI Semilight"/>
                <a:cs typeface="Leelawadee UI Semilight"/>
              </a:rPr>
              <a:t>E</a:t>
            </a:r>
            <a:r>
              <a:rPr sz="2400" spc="0" dirty="0">
                <a:solidFill>
                  <a:srgbClr val="FFFFFF"/>
                </a:solidFill>
                <a:latin typeface="Leelawadee UI Semilight"/>
                <a:cs typeface="Leelawadee UI Semilight"/>
              </a:rPr>
              <a:t>S</a:t>
            </a:r>
            <a:r>
              <a:rPr sz="2400" spc="-60" dirty="0">
                <a:solidFill>
                  <a:srgbClr val="FFFFFF"/>
                </a:solidFill>
                <a:latin typeface="Leelawadee UI Semilight"/>
                <a:cs typeface="Leelawadee UI Semilight"/>
              </a:rPr>
              <a:t> </a:t>
            </a:r>
            <a:r>
              <a:rPr sz="3600" b="1" spc="0" dirty="0">
                <a:solidFill>
                  <a:srgbClr val="FFFFFF"/>
                </a:solidFill>
                <a:latin typeface="Arial"/>
                <a:cs typeface="Arial"/>
              </a:rPr>
              <a:t>2020</a:t>
            </a:r>
            <a:endParaRPr sz="3600" dirty="0">
              <a:latin typeface="Arial"/>
              <a:cs typeface="Arial"/>
            </a:endParaRPr>
          </a:p>
        </p:txBody>
      </p:sp>
      <p:sp>
        <p:nvSpPr>
          <p:cNvPr id="24" name="Rectángulo 23"/>
          <p:cNvSpPr/>
          <p:nvPr/>
        </p:nvSpPr>
        <p:spPr>
          <a:xfrm>
            <a:off x="1905000" y="152400"/>
            <a:ext cx="10210800" cy="1371600"/>
          </a:xfrm>
          <a:prstGeom prst="rect">
            <a:avLst/>
          </a:prstGeom>
          <a:solidFill>
            <a:srgbClr val="0853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5" name="Rectángulo 24">
            <a:extLst>
              <a:ext uri="{FF2B5EF4-FFF2-40B4-BE49-F238E27FC236}">
                <a16:creationId xmlns:a16="http://schemas.microsoft.com/office/drawing/2014/main" id="{3E0CF17A-CFB1-453A-92F5-8C87005A6C37}"/>
              </a:ext>
            </a:extLst>
          </p:cNvPr>
          <p:cNvSpPr/>
          <p:nvPr/>
        </p:nvSpPr>
        <p:spPr>
          <a:xfrm>
            <a:off x="1905000" y="152400"/>
            <a:ext cx="10210800" cy="1371600"/>
          </a:xfrm>
          <a:prstGeom prst="rect">
            <a:avLst/>
          </a:prstGeom>
          <a:solidFill>
            <a:srgbClr val="0853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6" name="CuadroTexto 25">
            <a:extLst>
              <a:ext uri="{FF2B5EF4-FFF2-40B4-BE49-F238E27FC236}">
                <a16:creationId xmlns:a16="http://schemas.microsoft.com/office/drawing/2014/main" id="{6423E0B8-B5BC-452D-AF61-E6EE4C0920BC}"/>
              </a:ext>
            </a:extLst>
          </p:cNvPr>
          <p:cNvSpPr txBox="1"/>
          <p:nvPr/>
        </p:nvSpPr>
        <p:spPr>
          <a:xfrm>
            <a:off x="1828800" y="1062335"/>
            <a:ext cx="5943600" cy="461665"/>
          </a:xfrm>
          <a:prstGeom prst="rect">
            <a:avLst/>
          </a:prstGeom>
          <a:noFill/>
        </p:spPr>
        <p:txBody>
          <a:bodyPr wrap="square" rtlCol="0">
            <a:spAutoFit/>
          </a:bodyPr>
          <a:lstStyle/>
          <a:p>
            <a:r>
              <a:rPr lang="es-MX" sz="1200" b="1" spc="-55" dirty="0">
                <a:solidFill>
                  <a:srgbClr val="FFFFFF"/>
                </a:solidFill>
                <a:latin typeface="Leelawadee UI Semilight"/>
                <a:ea typeface="+mj-ea"/>
                <a:cs typeface="Leelawadee UI Semilight"/>
              </a:rPr>
              <a:t>GOBIERNO MUNICIPAL DE</a:t>
            </a:r>
            <a:r>
              <a:rPr lang="es-MX" b="1" dirty="0">
                <a:solidFill>
                  <a:srgbClr val="FFFFFF"/>
                </a:solidFill>
                <a:latin typeface="Arial"/>
                <a:ea typeface="+mj-ea"/>
                <a:cs typeface="Arial"/>
              </a:rPr>
              <a:t> </a:t>
            </a:r>
            <a:r>
              <a:rPr lang="es-MX" sz="2400" b="1" dirty="0">
                <a:solidFill>
                  <a:srgbClr val="FFFFFF"/>
                </a:solidFill>
                <a:latin typeface="Arial"/>
                <a:ea typeface="+mj-ea"/>
                <a:cs typeface="Arial"/>
              </a:rPr>
              <a:t>GUANAJUATO</a:t>
            </a:r>
          </a:p>
        </p:txBody>
      </p:sp>
      <p:sp>
        <p:nvSpPr>
          <p:cNvPr id="7" name="object 5">
            <a:extLst>
              <a:ext uri="{FF2B5EF4-FFF2-40B4-BE49-F238E27FC236}">
                <a16:creationId xmlns:a16="http://schemas.microsoft.com/office/drawing/2014/main" id="{F35F9A37-641B-4E5D-B38D-D5F08ACD501C}"/>
              </a:ext>
            </a:extLst>
          </p:cNvPr>
          <p:cNvSpPr txBox="1"/>
          <p:nvPr/>
        </p:nvSpPr>
        <p:spPr>
          <a:xfrm>
            <a:off x="225668" y="6172200"/>
            <a:ext cx="5273675" cy="219075"/>
          </a:xfrm>
          <a:prstGeom prst="rect">
            <a:avLst/>
          </a:prstGeom>
        </p:spPr>
        <p:txBody>
          <a:bodyPr vert="horz" wrap="square" lIns="0" tIns="0" rIns="0" bIns="0" rtlCol="0">
            <a:noAutofit/>
          </a:bodyPr>
          <a:lstStyle/>
          <a:p>
            <a:pPr marL="12700">
              <a:lnSpc>
                <a:spcPct val="100000"/>
              </a:lnSpc>
            </a:pPr>
            <a:r>
              <a:rPr sz="1300" spc="-15" dirty="0">
                <a:solidFill>
                  <a:srgbClr val="1F4E79"/>
                </a:solidFill>
                <a:latin typeface="Calibri"/>
                <a:cs typeface="Calibri"/>
              </a:rPr>
              <a:t>r</a:t>
            </a:r>
            <a:r>
              <a:rPr sz="1300" spc="-10" dirty="0">
                <a:solidFill>
                  <a:srgbClr val="1F4E79"/>
                </a:solidFill>
                <a:latin typeface="Calibri"/>
                <a:cs typeface="Calibri"/>
              </a:rPr>
              <a:t>e</a:t>
            </a:r>
            <a:r>
              <a:rPr sz="1300" spc="-15" dirty="0">
                <a:solidFill>
                  <a:srgbClr val="1F4E79"/>
                </a:solidFill>
                <a:latin typeface="Calibri"/>
                <a:cs typeface="Calibri"/>
              </a:rPr>
              <a:t>c</a:t>
            </a:r>
            <a:r>
              <a:rPr sz="1300" spc="-10" dirty="0">
                <a:solidFill>
                  <a:srgbClr val="1F4E79"/>
                </a:solidFill>
                <a:latin typeface="Calibri"/>
                <a:cs typeface="Calibri"/>
              </a:rPr>
              <a:t>audación</a:t>
            </a:r>
            <a:r>
              <a:rPr sz="1300" spc="15" dirty="0">
                <a:solidFill>
                  <a:srgbClr val="1F4E79"/>
                </a:solidFill>
                <a:latin typeface="Calibri"/>
                <a:cs typeface="Calibri"/>
              </a:rPr>
              <a:t> </a:t>
            </a:r>
            <a:r>
              <a:rPr sz="1300" spc="-5" dirty="0">
                <a:solidFill>
                  <a:srgbClr val="1F4E79"/>
                </a:solidFill>
                <a:latin typeface="Calibri"/>
                <a:cs typeface="Calibri"/>
              </a:rPr>
              <a:t>tien</a:t>
            </a:r>
            <a:r>
              <a:rPr sz="1300" spc="-10" dirty="0">
                <a:solidFill>
                  <a:srgbClr val="1F4E79"/>
                </a:solidFill>
                <a:latin typeface="Calibri"/>
                <a:cs typeface="Calibri"/>
              </a:rPr>
              <a:t>e</a:t>
            </a:r>
            <a:r>
              <a:rPr sz="1300" spc="20" dirty="0">
                <a:solidFill>
                  <a:srgbClr val="1F4E79"/>
                </a:solidFill>
                <a:latin typeface="Calibri"/>
                <a:cs typeface="Calibri"/>
              </a:rPr>
              <a:t> </a:t>
            </a:r>
            <a:r>
              <a:rPr sz="1300" spc="-10" dirty="0">
                <a:solidFill>
                  <a:srgbClr val="1F4E79"/>
                </a:solidFill>
                <a:latin typeface="Calibri"/>
                <a:cs typeface="Calibri"/>
              </a:rPr>
              <a:t>a</a:t>
            </a:r>
            <a:r>
              <a:rPr sz="1300" spc="5" dirty="0">
                <a:solidFill>
                  <a:srgbClr val="1F4E79"/>
                </a:solidFill>
                <a:latin typeface="Calibri"/>
                <a:cs typeface="Calibri"/>
              </a:rPr>
              <a:t> </a:t>
            </a:r>
            <a:r>
              <a:rPr sz="1300" spc="-5" dirty="0">
                <a:solidFill>
                  <a:srgbClr val="1F4E79"/>
                </a:solidFill>
                <a:latin typeface="Calibri"/>
                <a:cs typeface="Calibri"/>
              </a:rPr>
              <a:t>lo</a:t>
            </a:r>
            <a:r>
              <a:rPr sz="1300" spc="15" dirty="0">
                <a:solidFill>
                  <a:srgbClr val="1F4E79"/>
                </a:solidFill>
                <a:latin typeface="Calibri"/>
                <a:cs typeface="Calibri"/>
              </a:rPr>
              <a:t> </a:t>
            </a:r>
            <a:r>
              <a:rPr sz="1300" spc="-5" dirty="0">
                <a:solidFill>
                  <a:srgbClr val="1F4E79"/>
                </a:solidFill>
                <a:latin typeface="Calibri"/>
                <a:cs typeface="Calibri"/>
              </a:rPr>
              <a:t>la</a:t>
            </a:r>
            <a:r>
              <a:rPr sz="1300" spc="-15" dirty="0">
                <a:solidFill>
                  <a:srgbClr val="1F4E79"/>
                </a:solidFill>
                <a:latin typeface="Calibri"/>
                <a:cs typeface="Calibri"/>
              </a:rPr>
              <a:t>r</a:t>
            </a:r>
            <a:r>
              <a:rPr sz="1300" spc="-20" dirty="0">
                <a:solidFill>
                  <a:srgbClr val="1F4E79"/>
                </a:solidFill>
                <a:latin typeface="Calibri"/>
                <a:cs typeface="Calibri"/>
              </a:rPr>
              <a:t>g</a:t>
            </a:r>
            <a:r>
              <a:rPr sz="1300" spc="-10" dirty="0">
                <a:solidFill>
                  <a:srgbClr val="1F4E79"/>
                </a:solidFill>
                <a:latin typeface="Calibri"/>
                <a:cs typeface="Calibri"/>
              </a:rPr>
              <a:t>o</a:t>
            </a:r>
            <a:r>
              <a:rPr sz="1300" spc="-5" dirty="0">
                <a:solidFill>
                  <a:srgbClr val="1F4E79"/>
                </a:solidFill>
                <a:latin typeface="Calibri"/>
                <a:cs typeface="Calibri"/>
              </a:rPr>
              <a:t> </a:t>
            </a:r>
            <a:r>
              <a:rPr sz="1300" spc="-10" dirty="0">
                <a:solidFill>
                  <a:srgbClr val="1F4E79"/>
                </a:solidFill>
                <a:latin typeface="Calibri"/>
                <a:cs typeface="Calibri"/>
              </a:rPr>
              <a:t>d</a:t>
            </a:r>
            <a:r>
              <a:rPr sz="1300" spc="-5" dirty="0">
                <a:solidFill>
                  <a:srgbClr val="1F4E79"/>
                </a:solidFill>
                <a:latin typeface="Calibri"/>
                <a:cs typeface="Calibri"/>
              </a:rPr>
              <a:t>el</a:t>
            </a:r>
            <a:r>
              <a:rPr sz="1300" spc="20" dirty="0">
                <a:solidFill>
                  <a:srgbClr val="1F4E79"/>
                </a:solidFill>
                <a:latin typeface="Calibri"/>
                <a:cs typeface="Calibri"/>
              </a:rPr>
              <a:t> </a:t>
            </a:r>
            <a:r>
              <a:rPr sz="1300" spc="-10" dirty="0">
                <a:solidFill>
                  <a:srgbClr val="1F4E79"/>
                </a:solidFill>
                <a:latin typeface="Calibri"/>
                <a:cs typeface="Calibri"/>
              </a:rPr>
              <a:t>año</a:t>
            </a:r>
            <a:r>
              <a:rPr sz="1300" spc="15" dirty="0">
                <a:solidFill>
                  <a:srgbClr val="1F4E79"/>
                </a:solidFill>
                <a:latin typeface="Calibri"/>
                <a:cs typeface="Calibri"/>
              </a:rPr>
              <a:t> </a:t>
            </a:r>
            <a:r>
              <a:rPr sz="1300" spc="-10" dirty="0">
                <a:solidFill>
                  <a:srgbClr val="1F4E79"/>
                </a:solidFill>
                <a:latin typeface="Calibri"/>
                <a:cs typeface="Calibri"/>
              </a:rPr>
              <a:t>de</a:t>
            </a:r>
            <a:r>
              <a:rPr sz="1300" spc="5" dirty="0">
                <a:solidFill>
                  <a:srgbClr val="1F4E79"/>
                </a:solidFill>
                <a:latin typeface="Calibri"/>
                <a:cs typeface="Calibri"/>
              </a:rPr>
              <a:t> </a:t>
            </a:r>
            <a:r>
              <a:rPr sz="1300" spc="-5" dirty="0">
                <a:solidFill>
                  <a:srgbClr val="1F4E79"/>
                </a:solidFill>
                <a:latin typeface="Calibri"/>
                <a:cs typeface="Calibri"/>
              </a:rPr>
              <a:t>la</a:t>
            </a:r>
            <a:r>
              <a:rPr sz="1300" spc="10" dirty="0">
                <a:solidFill>
                  <a:srgbClr val="1F4E79"/>
                </a:solidFill>
                <a:latin typeface="Calibri"/>
                <a:cs typeface="Calibri"/>
              </a:rPr>
              <a:t> </a:t>
            </a:r>
            <a:r>
              <a:rPr sz="1300" spc="-20" dirty="0">
                <a:solidFill>
                  <a:srgbClr val="1F4E79"/>
                </a:solidFill>
                <a:latin typeface="Calibri"/>
                <a:cs typeface="Calibri"/>
              </a:rPr>
              <a:t>v</a:t>
            </a:r>
            <a:r>
              <a:rPr sz="1300" spc="-10" dirty="0">
                <a:solidFill>
                  <a:srgbClr val="1F4E79"/>
                </a:solidFill>
                <a:latin typeface="Calibri"/>
                <a:cs typeface="Calibri"/>
              </a:rPr>
              <a:t>e</a:t>
            </a:r>
            <a:r>
              <a:rPr sz="1300" spc="-20" dirty="0">
                <a:solidFill>
                  <a:srgbClr val="1F4E79"/>
                </a:solidFill>
                <a:latin typeface="Calibri"/>
                <a:cs typeface="Calibri"/>
              </a:rPr>
              <a:t>nt</a:t>
            </a:r>
            <a:r>
              <a:rPr sz="1300" spc="-10" dirty="0">
                <a:solidFill>
                  <a:srgbClr val="1F4E79"/>
                </a:solidFill>
                <a:latin typeface="Calibri"/>
                <a:cs typeface="Calibri"/>
              </a:rPr>
              <a:t>a</a:t>
            </a:r>
            <a:r>
              <a:rPr sz="1300" spc="20" dirty="0">
                <a:solidFill>
                  <a:srgbClr val="1F4E79"/>
                </a:solidFill>
                <a:latin typeface="Calibri"/>
                <a:cs typeface="Calibri"/>
              </a:rPr>
              <a:t> </a:t>
            </a:r>
            <a:r>
              <a:rPr sz="1300" spc="-10" dirty="0">
                <a:solidFill>
                  <a:srgbClr val="1F4E79"/>
                </a:solidFill>
                <a:latin typeface="Calibri"/>
                <a:cs typeface="Calibri"/>
              </a:rPr>
              <a:t>de</a:t>
            </a:r>
            <a:r>
              <a:rPr sz="1300" spc="5" dirty="0">
                <a:solidFill>
                  <a:srgbClr val="1F4E79"/>
                </a:solidFill>
                <a:latin typeface="Calibri"/>
                <a:cs typeface="Calibri"/>
              </a:rPr>
              <a:t> </a:t>
            </a:r>
            <a:r>
              <a:rPr sz="1300" spc="-10" dirty="0">
                <a:solidFill>
                  <a:srgbClr val="1F4E79"/>
                </a:solidFill>
                <a:latin typeface="Calibri"/>
                <a:cs typeface="Calibri"/>
              </a:rPr>
              <a:t>e</a:t>
            </a:r>
            <a:r>
              <a:rPr sz="1300" spc="-20" dirty="0">
                <a:solidFill>
                  <a:srgbClr val="1F4E79"/>
                </a:solidFill>
                <a:latin typeface="Calibri"/>
                <a:cs typeface="Calibri"/>
              </a:rPr>
              <a:t>n</a:t>
            </a:r>
            <a:r>
              <a:rPr sz="1300" spc="-5" dirty="0">
                <a:solidFill>
                  <a:srgbClr val="1F4E79"/>
                </a:solidFill>
                <a:latin typeface="Calibri"/>
                <a:cs typeface="Calibri"/>
              </a:rPr>
              <a:t>t</a:t>
            </a:r>
            <a:r>
              <a:rPr sz="1300" spc="-30" dirty="0">
                <a:solidFill>
                  <a:srgbClr val="1F4E79"/>
                </a:solidFill>
                <a:latin typeface="Calibri"/>
                <a:cs typeface="Calibri"/>
              </a:rPr>
              <a:t>r</a:t>
            </a:r>
            <a:r>
              <a:rPr sz="1300" spc="-10" dirty="0">
                <a:solidFill>
                  <a:srgbClr val="1F4E79"/>
                </a:solidFill>
                <a:latin typeface="Calibri"/>
                <a:cs typeface="Calibri"/>
              </a:rPr>
              <a:t>adas</a:t>
            </a:r>
            <a:r>
              <a:rPr sz="1300" spc="30" dirty="0">
                <a:solidFill>
                  <a:srgbClr val="1F4E79"/>
                </a:solidFill>
                <a:latin typeface="Calibri"/>
                <a:cs typeface="Calibri"/>
              </a:rPr>
              <a:t> </a:t>
            </a:r>
            <a:r>
              <a:rPr sz="1300" spc="-10" dirty="0">
                <a:solidFill>
                  <a:srgbClr val="1F4E79"/>
                </a:solidFill>
                <a:latin typeface="Calibri"/>
                <a:cs typeface="Calibri"/>
              </a:rPr>
              <a:t>por</a:t>
            </a:r>
            <a:r>
              <a:rPr sz="1300" spc="10" dirty="0">
                <a:solidFill>
                  <a:srgbClr val="1F4E79"/>
                </a:solidFill>
                <a:latin typeface="Calibri"/>
                <a:cs typeface="Calibri"/>
              </a:rPr>
              <a:t> </a:t>
            </a:r>
            <a:r>
              <a:rPr sz="1300" spc="-10" dirty="0">
                <a:solidFill>
                  <a:srgbClr val="1F4E79"/>
                </a:solidFill>
                <a:latin typeface="Calibri"/>
                <a:cs typeface="Calibri"/>
              </a:rPr>
              <a:t>sus</a:t>
            </a:r>
            <a:r>
              <a:rPr sz="1300" spc="15" dirty="0">
                <a:solidFill>
                  <a:srgbClr val="1F4E79"/>
                </a:solidFill>
                <a:latin typeface="Calibri"/>
                <a:cs typeface="Calibri"/>
              </a:rPr>
              <a:t> </a:t>
            </a:r>
            <a:r>
              <a:rPr sz="1300" spc="-5" dirty="0">
                <a:solidFill>
                  <a:srgbClr val="1F4E79"/>
                </a:solidFill>
                <a:latin typeface="Calibri"/>
                <a:cs typeface="Calibri"/>
              </a:rPr>
              <a:t>visi</a:t>
            </a:r>
            <a:r>
              <a:rPr sz="1300" spc="-20" dirty="0">
                <a:solidFill>
                  <a:srgbClr val="1F4E79"/>
                </a:solidFill>
                <a:latin typeface="Calibri"/>
                <a:cs typeface="Calibri"/>
              </a:rPr>
              <a:t>t</a:t>
            </a:r>
            <a:r>
              <a:rPr sz="1300" spc="-10" dirty="0">
                <a:solidFill>
                  <a:srgbClr val="1F4E79"/>
                </a:solidFill>
                <a:latin typeface="Calibri"/>
                <a:cs typeface="Calibri"/>
              </a:rPr>
              <a:t>a</a:t>
            </a:r>
            <a:r>
              <a:rPr sz="1300" spc="-20" dirty="0">
                <a:solidFill>
                  <a:srgbClr val="1F4E79"/>
                </a:solidFill>
                <a:latin typeface="Calibri"/>
                <a:cs typeface="Calibri"/>
              </a:rPr>
              <a:t>nt</a:t>
            </a:r>
            <a:r>
              <a:rPr sz="1300" spc="-5" dirty="0">
                <a:solidFill>
                  <a:srgbClr val="1F4E79"/>
                </a:solidFill>
                <a:latin typeface="Calibri"/>
                <a:cs typeface="Calibri"/>
              </a:rPr>
              <a:t>es.</a:t>
            </a:r>
            <a:endParaRPr sz="1300" dirty="0">
              <a:latin typeface="Calibri"/>
              <a:cs typeface="Calibri"/>
            </a:endParaRPr>
          </a:p>
        </p:txBody>
      </p:sp>
      <p:sp>
        <p:nvSpPr>
          <p:cNvPr id="8" name="object 4">
            <a:extLst>
              <a:ext uri="{FF2B5EF4-FFF2-40B4-BE49-F238E27FC236}">
                <a16:creationId xmlns:a16="http://schemas.microsoft.com/office/drawing/2014/main" id="{5A2DC197-01A4-45B7-B519-A439B938C9AC}"/>
              </a:ext>
            </a:extLst>
          </p:cNvPr>
          <p:cNvSpPr txBox="1"/>
          <p:nvPr/>
        </p:nvSpPr>
        <p:spPr>
          <a:xfrm>
            <a:off x="228599" y="1905635"/>
            <a:ext cx="11734800" cy="4322445"/>
          </a:xfrm>
          <a:prstGeom prst="rect">
            <a:avLst/>
          </a:prstGeom>
        </p:spPr>
        <p:txBody>
          <a:bodyPr vert="horz" wrap="square" lIns="0" tIns="0" rIns="0" bIns="0" rtlCol="0">
            <a:noAutofit/>
          </a:bodyPr>
          <a:lstStyle/>
          <a:p>
            <a:pPr marL="12700" marR="7369175" algn="just">
              <a:lnSpc>
                <a:spcPct val="100000"/>
              </a:lnSpc>
            </a:pPr>
            <a:r>
              <a:rPr sz="1100" dirty="0">
                <a:solidFill>
                  <a:srgbClr val="1F4E79"/>
                </a:solidFill>
                <a:latin typeface="Leelawadee UI Semilight"/>
                <a:cs typeface="Leelawadee UI Semilight"/>
              </a:rPr>
              <a:t>PR</a:t>
            </a:r>
            <a:r>
              <a:rPr sz="1100" spc="-10" dirty="0">
                <a:solidFill>
                  <a:srgbClr val="1F4E79"/>
                </a:solidFill>
                <a:latin typeface="Leelawadee UI Semilight"/>
                <a:cs typeface="Leelawadee UI Semilight"/>
              </a:rPr>
              <a:t>O</a:t>
            </a:r>
            <a:r>
              <a:rPr sz="1100" spc="-15" dirty="0">
                <a:solidFill>
                  <a:srgbClr val="1F4E79"/>
                </a:solidFill>
                <a:latin typeface="Leelawadee UI Semilight"/>
                <a:cs typeface="Leelawadee UI Semilight"/>
              </a:rPr>
              <a:t>Y</a:t>
            </a:r>
            <a:r>
              <a:rPr sz="1100" spc="-20" dirty="0">
                <a:solidFill>
                  <a:srgbClr val="1F4E79"/>
                </a:solidFill>
                <a:latin typeface="Leelawadee UI Semilight"/>
                <a:cs typeface="Leelawadee UI Semilight"/>
              </a:rPr>
              <a:t>E</a:t>
            </a:r>
            <a:r>
              <a:rPr sz="1100" spc="-15" dirty="0">
                <a:solidFill>
                  <a:srgbClr val="1F4E79"/>
                </a:solidFill>
                <a:latin typeface="Leelawadee UI Semilight"/>
                <a:cs typeface="Leelawadee UI Semilight"/>
              </a:rPr>
              <a:t>C</a:t>
            </a:r>
            <a:r>
              <a:rPr sz="1100" spc="-20" dirty="0">
                <a:solidFill>
                  <a:srgbClr val="1F4E79"/>
                </a:solidFill>
                <a:latin typeface="Leelawadee UI Semilight"/>
                <a:cs typeface="Leelawadee UI Semilight"/>
              </a:rPr>
              <a:t>T</a:t>
            </a:r>
            <a:r>
              <a:rPr sz="1100" spc="0" dirty="0">
                <a:solidFill>
                  <a:srgbClr val="1F4E79"/>
                </a:solidFill>
                <a:latin typeface="Leelawadee UI Semilight"/>
                <a:cs typeface="Leelawadee UI Semilight"/>
              </a:rPr>
              <a:t>O </a:t>
            </a:r>
            <a:r>
              <a:rPr sz="1100" spc="-50" dirty="0">
                <a:solidFill>
                  <a:srgbClr val="1F4E79"/>
                </a:solidFill>
                <a:latin typeface="Leelawadee UI Semilight"/>
                <a:cs typeface="Leelawadee UI Semilight"/>
              </a:rPr>
              <a:t> </a:t>
            </a:r>
            <a:r>
              <a:rPr sz="1800" b="1" spc="0" dirty="0">
                <a:solidFill>
                  <a:srgbClr val="1F4E79"/>
                </a:solidFill>
                <a:latin typeface="Arial"/>
                <a:cs typeface="Arial"/>
              </a:rPr>
              <a:t>NUEVO</a:t>
            </a:r>
            <a:r>
              <a:rPr sz="1800" b="1" spc="-5" dirty="0">
                <a:solidFill>
                  <a:srgbClr val="1F4E79"/>
                </a:solidFill>
                <a:latin typeface="Arial"/>
                <a:cs typeface="Arial"/>
              </a:rPr>
              <a:t> </a:t>
            </a:r>
            <a:r>
              <a:rPr sz="1800" b="1" spc="0" dirty="0">
                <a:solidFill>
                  <a:srgbClr val="1F4E79"/>
                </a:solidFill>
                <a:latin typeface="Arial"/>
                <a:cs typeface="Arial"/>
              </a:rPr>
              <a:t>MUSEO</a:t>
            </a:r>
            <a:r>
              <a:rPr sz="1800" b="1" spc="5" dirty="0">
                <a:solidFill>
                  <a:srgbClr val="1F4E79"/>
                </a:solidFill>
                <a:latin typeface="Arial"/>
                <a:cs typeface="Arial"/>
              </a:rPr>
              <a:t> </a:t>
            </a:r>
            <a:r>
              <a:rPr sz="1800" b="1" spc="0" dirty="0">
                <a:solidFill>
                  <a:srgbClr val="1F4E79"/>
                </a:solidFill>
                <a:latin typeface="Arial"/>
                <a:cs typeface="Arial"/>
              </a:rPr>
              <a:t>DE</a:t>
            </a:r>
            <a:r>
              <a:rPr sz="1800" b="1" spc="-15" dirty="0">
                <a:solidFill>
                  <a:srgbClr val="1F4E79"/>
                </a:solidFill>
                <a:latin typeface="Arial"/>
                <a:cs typeface="Arial"/>
              </a:rPr>
              <a:t> </a:t>
            </a:r>
            <a:r>
              <a:rPr sz="1800" b="1" spc="0" dirty="0">
                <a:solidFill>
                  <a:srgbClr val="1F4E79"/>
                </a:solidFill>
                <a:latin typeface="Arial"/>
                <a:cs typeface="Arial"/>
              </a:rPr>
              <a:t>L</a:t>
            </a:r>
            <a:r>
              <a:rPr sz="1800" b="1" spc="-50" dirty="0">
                <a:solidFill>
                  <a:srgbClr val="1F4E79"/>
                </a:solidFill>
                <a:latin typeface="Arial"/>
                <a:cs typeface="Arial"/>
              </a:rPr>
              <a:t>A</a:t>
            </a:r>
            <a:r>
              <a:rPr sz="1800" b="1" spc="0" dirty="0">
                <a:solidFill>
                  <a:srgbClr val="1F4E79"/>
                </a:solidFill>
                <a:latin typeface="Arial"/>
                <a:cs typeface="Arial"/>
              </a:rPr>
              <a:t>S</a:t>
            </a:r>
            <a:r>
              <a:rPr sz="1800" b="1" spc="45" dirty="0">
                <a:solidFill>
                  <a:srgbClr val="1F4E79"/>
                </a:solidFill>
                <a:latin typeface="Arial"/>
                <a:cs typeface="Arial"/>
              </a:rPr>
              <a:t> </a:t>
            </a:r>
            <a:r>
              <a:rPr sz="1800" b="1" spc="0" dirty="0">
                <a:solidFill>
                  <a:srgbClr val="1F4E79"/>
                </a:solidFill>
                <a:latin typeface="Arial"/>
                <a:cs typeface="Arial"/>
              </a:rPr>
              <a:t>MOM</a:t>
            </a:r>
            <a:r>
              <a:rPr sz="1800" b="1" spc="5" dirty="0">
                <a:solidFill>
                  <a:srgbClr val="1F4E79"/>
                </a:solidFill>
                <a:latin typeface="Arial"/>
                <a:cs typeface="Arial"/>
              </a:rPr>
              <a:t>I</a:t>
            </a:r>
            <a:r>
              <a:rPr sz="1800" b="1" spc="-55" dirty="0">
                <a:solidFill>
                  <a:srgbClr val="1F4E79"/>
                </a:solidFill>
                <a:latin typeface="Arial"/>
                <a:cs typeface="Arial"/>
              </a:rPr>
              <a:t>A</a:t>
            </a:r>
            <a:r>
              <a:rPr sz="1800" b="1" spc="0" dirty="0">
                <a:solidFill>
                  <a:srgbClr val="1F4E79"/>
                </a:solidFill>
                <a:latin typeface="Arial"/>
                <a:cs typeface="Arial"/>
              </a:rPr>
              <a:t>S</a:t>
            </a:r>
            <a:endParaRPr sz="1800" dirty="0">
              <a:latin typeface="Arial"/>
              <a:cs typeface="Arial"/>
            </a:endParaRPr>
          </a:p>
          <a:p>
            <a:pPr>
              <a:lnSpc>
                <a:spcPts val="550"/>
              </a:lnSpc>
              <a:spcBef>
                <a:spcPts val="16"/>
              </a:spcBef>
            </a:pPr>
            <a:endParaRPr sz="550" dirty="0"/>
          </a:p>
          <a:p>
            <a:pPr>
              <a:lnSpc>
                <a:spcPts val="1000"/>
              </a:lnSpc>
            </a:pPr>
            <a:endParaRPr sz="1000" dirty="0"/>
          </a:p>
          <a:p>
            <a:pPr>
              <a:lnSpc>
                <a:spcPts val="1000"/>
              </a:lnSpc>
            </a:pPr>
            <a:endParaRPr sz="1000" dirty="0"/>
          </a:p>
          <a:p>
            <a:pPr marL="12700" marR="13970" algn="just">
              <a:lnSpc>
                <a:spcPct val="115399"/>
              </a:lnSpc>
            </a:pPr>
            <a:r>
              <a:rPr sz="1300" spc="-5" dirty="0">
                <a:solidFill>
                  <a:srgbClr val="1F4E79"/>
                </a:solidFill>
                <a:latin typeface="Calibri"/>
                <a:cs typeface="Calibri"/>
              </a:rPr>
              <a:t>El</a:t>
            </a:r>
            <a:r>
              <a:rPr sz="1300" spc="90" dirty="0">
                <a:solidFill>
                  <a:srgbClr val="1F4E79"/>
                </a:solidFill>
                <a:latin typeface="Calibri"/>
                <a:cs typeface="Calibri"/>
              </a:rPr>
              <a:t> </a:t>
            </a:r>
            <a:r>
              <a:rPr sz="1300" spc="-5" dirty="0">
                <a:solidFill>
                  <a:srgbClr val="1F4E79"/>
                </a:solidFill>
                <a:latin typeface="Calibri"/>
                <a:cs typeface="Calibri"/>
              </a:rPr>
              <a:t>“</a:t>
            </a:r>
            <a:r>
              <a:rPr sz="1300" spc="-20" dirty="0">
                <a:solidFill>
                  <a:srgbClr val="1F4E79"/>
                </a:solidFill>
                <a:latin typeface="Calibri"/>
                <a:cs typeface="Calibri"/>
              </a:rPr>
              <a:t>M</a:t>
            </a:r>
            <a:r>
              <a:rPr sz="1300" spc="0" dirty="0">
                <a:solidFill>
                  <a:srgbClr val="1F4E79"/>
                </a:solidFill>
                <a:latin typeface="Calibri"/>
                <a:cs typeface="Calibri"/>
              </a:rPr>
              <a:t>u</a:t>
            </a:r>
            <a:r>
              <a:rPr sz="1300" spc="-10" dirty="0">
                <a:solidFill>
                  <a:srgbClr val="1F4E79"/>
                </a:solidFill>
                <a:latin typeface="Calibri"/>
                <a:cs typeface="Calibri"/>
              </a:rPr>
              <a:t>seo</a:t>
            </a:r>
            <a:r>
              <a:rPr sz="1300" spc="105" dirty="0">
                <a:solidFill>
                  <a:srgbClr val="1F4E79"/>
                </a:solidFill>
                <a:latin typeface="Calibri"/>
                <a:cs typeface="Calibri"/>
              </a:rPr>
              <a:t> </a:t>
            </a:r>
            <a:r>
              <a:rPr sz="1300" spc="-10" dirty="0">
                <a:solidFill>
                  <a:srgbClr val="1F4E79"/>
                </a:solidFill>
                <a:latin typeface="Calibri"/>
                <a:cs typeface="Calibri"/>
              </a:rPr>
              <a:t>de</a:t>
            </a:r>
            <a:r>
              <a:rPr sz="1300" spc="95" dirty="0">
                <a:solidFill>
                  <a:srgbClr val="1F4E79"/>
                </a:solidFill>
                <a:latin typeface="Calibri"/>
                <a:cs typeface="Calibri"/>
              </a:rPr>
              <a:t> </a:t>
            </a:r>
            <a:r>
              <a:rPr sz="1300" spc="-5" dirty="0">
                <a:solidFill>
                  <a:srgbClr val="1F4E79"/>
                </a:solidFill>
                <a:latin typeface="Calibri"/>
                <a:cs typeface="Calibri"/>
              </a:rPr>
              <a:t>l</a:t>
            </a:r>
            <a:r>
              <a:rPr sz="1300" spc="5" dirty="0">
                <a:solidFill>
                  <a:srgbClr val="1F4E79"/>
                </a:solidFill>
                <a:latin typeface="Calibri"/>
                <a:cs typeface="Calibri"/>
              </a:rPr>
              <a:t>a</a:t>
            </a:r>
            <a:r>
              <a:rPr sz="1300" spc="-5" dirty="0">
                <a:solidFill>
                  <a:srgbClr val="1F4E79"/>
                </a:solidFill>
                <a:latin typeface="Calibri"/>
                <a:cs typeface="Calibri"/>
              </a:rPr>
              <a:t>s</a:t>
            </a:r>
            <a:r>
              <a:rPr sz="1300" spc="100" dirty="0">
                <a:solidFill>
                  <a:srgbClr val="1F4E79"/>
                </a:solidFill>
                <a:latin typeface="Calibri"/>
                <a:cs typeface="Calibri"/>
              </a:rPr>
              <a:t> </a:t>
            </a:r>
            <a:r>
              <a:rPr sz="1300" spc="-20" dirty="0">
                <a:solidFill>
                  <a:srgbClr val="1F4E79"/>
                </a:solidFill>
                <a:latin typeface="Calibri"/>
                <a:cs typeface="Calibri"/>
              </a:rPr>
              <a:t>M</a:t>
            </a:r>
            <a:r>
              <a:rPr sz="1300" spc="0" dirty="0">
                <a:solidFill>
                  <a:srgbClr val="1F4E79"/>
                </a:solidFill>
                <a:latin typeface="Calibri"/>
                <a:cs typeface="Calibri"/>
              </a:rPr>
              <a:t>o</a:t>
            </a:r>
            <a:r>
              <a:rPr sz="1300" spc="-10" dirty="0">
                <a:solidFill>
                  <a:srgbClr val="1F4E79"/>
                </a:solidFill>
                <a:latin typeface="Calibri"/>
                <a:cs typeface="Calibri"/>
              </a:rPr>
              <a:t>mias</a:t>
            </a:r>
            <a:r>
              <a:rPr sz="1300" spc="100" dirty="0">
                <a:solidFill>
                  <a:srgbClr val="1F4E79"/>
                </a:solidFill>
                <a:latin typeface="Calibri"/>
                <a:cs typeface="Calibri"/>
              </a:rPr>
              <a:t> </a:t>
            </a:r>
            <a:r>
              <a:rPr sz="1300" spc="-10" dirty="0">
                <a:solidFill>
                  <a:srgbClr val="1F4E79"/>
                </a:solidFill>
                <a:latin typeface="Calibri"/>
                <a:cs typeface="Calibri"/>
              </a:rPr>
              <a:t>de</a:t>
            </a:r>
            <a:r>
              <a:rPr sz="1300" spc="100" dirty="0">
                <a:solidFill>
                  <a:srgbClr val="1F4E79"/>
                </a:solidFill>
                <a:latin typeface="Calibri"/>
                <a:cs typeface="Calibri"/>
              </a:rPr>
              <a:t> </a:t>
            </a:r>
            <a:r>
              <a:rPr sz="1300" spc="-10" dirty="0">
                <a:solidFill>
                  <a:srgbClr val="1F4E79"/>
                </a:solidFill>
                <a:latin typeface="Calibri"/>
                <a:cs typeface="Calibri"/>
              </a:rPr>
              <a:t>Gua</a:t>
            </a:r>
            <a:r>
              <a:rPr sz="1300" spc="0" dirty="0">
                <a:solidFill>
                  <a:srgbClr val="1F4E79"/>
                </a:solidFill>
                <a:latin typeface="Calibri"/>
                <a:cs typeface="Calibri"/>
              </a:rPr>
              <a:t>n</a:t>
            </a:r>
            <a:r>
              <a:rPr sz="1300" spc="-10" dirty="0">
                <a:solidFill>
                  <a:srgbClr val="1F4E79"/>
                </a:solidFill>
                <a:latin typeface="Calibri"/>
                <a:cs typeface="Calibri"/>
              </a:rPr>
              <a:t>aju</a:t>
            </a:r>
            <a:r>
              <a:rPr sz="1300" spc="-20" dirty="0">
                <a:solidFill>
                  <a:srgbClr val="1F4E79"/>
                </a:solidFill>
                <a:latin typeface="Calibri"/>
                <a:cs typeface="Calibri"/>
              </a:rPr>
              <a:t>a</a:t>
            </a:r>
            <a:r>
              <a:rPr sz="1300" spc="-10" dirty="0">
                <a:solidFill>
                  <a:srgbClr val="1F4E79"/>
                </a:solidFill>
                <a:latin typeface="Calibri"/>
                <a:cs typeface="Calibri"/>
              </a:rPr>
              <a:t>to</a:t>
            </a:r>
            <a:r>
              <a:rPr sz="1300" spc="-135" dirty="0">
                <a:solidFill>
                  <a:srgbClr val="1F4E79"/>
                </a:solidFill>
                <a:latin typeface="Calibri"/>
                <a:cs typeface="Calibri"/>
              </a:rPr>
              <a:t>”</a:t>
            </a:r>
            <a:r>
              <a:rPr sz="1300" spc="-5" dirty="0">
                <a:solidFill>
                  <a:srgbClr val="1F4E79"/>
                </a:solidFill>
                <a:latin typeface="Calibri"/>
                <a:cs typeface="Calibri"/>
              </a:rPr>
              <a:t>,</a:t>
            </a:r>
            <a:r>
              <a:rPr sz="1300" spc="105" dirty="0">
                <a:solidFill>
                  <a:srgbClr val="1F4E79"/>
                </a:solidFill>
                <a:latin typeface="Calibri"/>
                <a:cs typeface="Calibri"/>
              </a:rPr>
              <a:t> </a:t>
            </a:r>
            <a:r>
              <a:rPr sz="1300" spc="-10" dirty="0">
                <a:solidFill>
                  <a:srgbClr val="1F4E79"/>
                </a:solidFill>
                <a:latin typeface="Calibri"/>
                <a:cs typeface="Calibri"/>
              </a:rPr>
              <a:t>es</a:t>
            </a:r>
            <a:r>
              <a:rPr sz="1300" spc="90" dirty="0">
                <a:solidFill>
                  <a:srgbClr val="1F4E79"/>
                </a:solidFill>
                <a:latin typeface="Calibri"/>
                <a:cs typeface="Calibri"/>
              </a:rPr>
              <a:t> </a:t>
            </a:r>
            <a:r>
              <a:rPr sz="1300" spc="0" dirty="0">
                <a:solidFill>
                  <a:srgbClr val="1F4E79"/>
                </a:solidFill>
                <a:latin typeface="Calibri"/>
                <a:cs typeface="Calibri"/>
              </a:rPr>
              <a:t>u</a:t>
            </a:r>
            <a:r>
              <a:rPr sz="1300" spc="-10" dirty="0">
                <a:solidFill>
                  <a:srgbClr val="1F4E79"/>
                </a:solidFill>
                <a:latin typeface="Calibri"/>
                <a:cs typeface="Calibri"/>
              </a:rPr>
              <a:t>no</a:t>
            </a:r>
            <a:r>
              <a:rPr sz="1300" spc="95" dirty="0">
                <a:solidFill>
                  <a:srgbClr val="1F4E79"/>
                </a:solidFill>
                <a:latin typeface="Calibri"/>
                <a:cs typeface="Calibri"/>
              </a:rPr>
              <a:t> </a:t>
            </a:r>
            <a:r>
              <a:rPr sz="1300" spc="5" dirty="0">
                <a:solidFill>
                  <a:srgbClr val="1F4E79"/>
                </a:solidFill>
                <a:latin typeface="Calibri"/>
                <a:cs typeface="Calibri"/>
              </a:rPr>
              <a:t>d</a:t>
            </a:r>
            <a:r>
              <a:rPr sz="1300" spc="-10" dirty="0">
                <a:solidFill>
                  <a:srgbClr val="1F4E79"/>
                </a:solidFill>
                <a:latin typeface="Calibri"/>
                <a:cs typeface="Calibri"/>
              </a:rPr>
              <a:t>e</a:t>
            </a:r>
            <a:r>
              <a:rPr sz="1300" spc="90" dirty="0">
                <a:solidFill>
                  <a:srgbClr val="1F4E79"/>
                </a:solidFill>
                <a:latin typeface="Calibri"/>
                <a:cs typeface="Calibri"/>
              </a:rPr>
              <a:t> </a:t>
            </a:r>
            <a:r>
              <a:rPr sz="1300" spc="-5" dirty="0">
                <a:solidFill>
                  <a:srgbClr val="1F4E79"/>
                </a:solidFill>
                <a:latin typeface="Calibri"/>
                <a:cs typeface="Calibri"/>
              </a:rPr>
              <a:t>l</a:t>
            </a:r>
            <a:r>
              <a:rPr sz="1300" spc="0" dirty="0">
                <a:solidFill>
                  <a:srgbClr val="1F4E79"/>
                </a:solidFill>
                <a:latin typeface="Calibri"/>
                <a:cs typeface="Calibri"/>
              </a:rPr>
              <a:t>o</a:t>
            </a:r>
            <a:r>
              <a:rPr sz="1300" spc="-5" dirty="0">
                <a:solidFill>
                  <a:srgbClr val="1F4E79"/>
                </a:solidFill>
                <a:latin typeface="Calibri"/>
                <a:cs typeface="Calibri"/>
              </a:rPr>
              <a:t>s</a:t>
            </a:r>
            <a:r>
              <a:rPr sz="1300" spc="85" dirty="0">
                <a:solidFill>
                  <a:srgbClr val="1F4E79"/>
                </a:solidFill>
                <a:latin typeface="Calibri"/>
                <a:cs typeface="Calibri"/>
              </a:rPr>
              <a:t> </a:t>
            </a:r>
            <a:r>
              <a:rPr sz="1300" spc="-5" dirty="0">
                <a:solidFill>
                  <a:srgbClr val="1F4E79"/>
                </a:solidFill>
                <a:latin typeface="Calibri"/>
                <a:cs typeface="Calibri"/>
              </a:rPr>
              <a:t>lu</a:t>
            </a:r>
            <a:r>
              <a:rPr sz="1300" spc="-35" dirty="0">
                <a:solidFill>
                  <a:srgbClr val="1F4E79"/>
                </a:solidFill>
                <a:latin typeface="Calibri"/>
                <a:cs typeface="Calibri"/>
              </a:rPr>
              <a:t>g</a:t>
            </a:r>
            <a:r>
              <a:rPr sz="1300" spc="-10" dirty="0">
                <a:solidFill>
                  <a:srgbClr val="1F4E79"/>
                </a:solidFill>
                <a:latin typeface="Calibri"/>
                <a:cs typeface="Calibri"/>
              </a:rPr>
              <a:t>ares</a:t>
            </a:r>
            <a:r>
              <a:rPr sz="1300" spc="114" dirty="0">
                <a:solidFill>
                  <a:srgbClr val="1F4E79"/>
                </a:solidFill>
                <a:latin typeface="Calibri"/>
                <a:cs typeface="Calibri"/>
              </a:rPr>
              <a:t> </a:t>
            </a:r>
            <a:r>
              <a:rPr sz="1300" spc="-10" dirty="0">
                <a:solidFill>
                  <a:srgbClr val="1F4E79"/>
                </a:solidFill>
                <a:latin typeface="Calibri"/>
                <a:cs typeface="Calibri"/>
              </a:rPr>
              <a:t>más</a:t>
            </a:r>
            <a:r>
              <a:rPr sz="1300" spc="85" dirty="0">
                <a:solidFill>
                  <a:srgbClr val="1F4E79"/>
                </a:solidFill>
                <a:latin typeface="Calibri"/>
                <a:cs typeface="Calibri"/>
              </a:rPr>
              <a:t> </a:t>
            </a:r>
            <a:r>
              <a:rPr sz="1300" spc="-5" dirty="0">
                <a:solidFill>
                  <a:srgbClr val="1F4E79"/>
                </a:solidFill>
                <a:latin typeface="Calibri"/>
                <a:cs typeface="Calibri"/>
              </a:rPr>
              <a:t>icóni</a:t>
            </a:r>
            <a:r>
              <a:rPr sz="1300" spc="-20" dirty="0">
                <a:solidFill>
                  <a:srgbClr val="1F4E79"/>
                </a:solidFill>
                <a:latin typeface="Calibri"/>
                <a:cs typeface="Calibri"/>
              </a:rPr>
              <a:t>c</a:t>
            </a:r>
            <a:r>
              <a:rPr sz="1300" spc="0" dirty="0">
                <a:solidFill>
                  <a:srgbClr val="1F4E79"/>
                </a:solidFill>
                <a:latin typeface="Calibri"/>
                <a:cs typeface="Calibri"/>
              </a:rPr>
              <a:t>o</a:t>
            </a:r>
            <a:r>
              <a:rPr sz="1300" spc="-5" dirty="0">
                <a:solidFill>
                  <a:srgbClr val="1F4E79"/>
                </a:solidFill>
                <a:latin typeface="Calibri"/>
                <a:cs typeface="Calibri"/>
              </a:rPr>
              <a:t>s</a:t>
            </a:r>
            <a:r>
              <a:rPr sz="1300" spc="90" dirty="0">
                <a:solidFill>
                  <a:srgbClr val="1F4E79"/>
                </a:solidFill>
                <a:latin typeface="Calibri"/>
                <a:cs typeface="Calibri"/>
              </a:rPr>
              <a:t> </a:t>
            </a:r>
            <a:r>
              <a:rPr sz="1300" spc="-10" dirty="0">
                <a:solidFill>
                  <a:srgbClr val="1F4E79"/>
                </a:solidFill>
                <a:latin typeface="Calibri"/>
                <a:cs typeface="Calibri"/>
              </a:rPr>
              <a:t>y</a:t>
            </a:r>
            <a:r>
              <a:rPr sz="1300" spc="90" dirty="0">
                <a:solidFill>
                  <a:srgbClr val="1F4E79"/>
                </a:solidFill>
                <a:latin typeface="Calibri"/>
                <a:cs typeface="Calibri"/>
              </a:rPr>
              <a:t> </a:t>
            </a:r>
            <a:r>
              <a:rPr sz="1300" spc="-10" dirty="0">
                <a:solidFill>
                  <a:srgbClr val="1F4E79"/>
                </a:solidFill>
                <a:latin typeface="Calibri"/>
                <a:cs typeface="Calibri"/>
              </a:rPr>
              <a:t>v</a:t>
            </a:r>
            <a:r>
              <a:rPr sz="1300" spc="10" dirty="0">
                <a:solidFill>
                  <a:srgbClr val="1F4E79"/>
                </a:solidFill>
                <a:latin typeface="Calibri"/>
                <a:cs typeface="Calibri"/>
              </a:rPr>
              <a:t>i</a:t>
            </a:r>
            <a:r>
              <a:rPr sz="1300" spc="-5" dirty="0">
                <a:solidFill>
                  <a:srgbClr val="1F4E79"/>
                </a:solidFill>
                <a:latin typeface="Calibri"/>
                <a:cs typeface="Calibri"/>
              </a:rPr>
              <a:t>si</a:t>
            </a:r>
            <a:r>
              <a:rPr sz="1300" spc="-20" dirty="0">
                <a:solidFill>
                  <a:srgbClr val="1F4E79"/>
                </a:solidFill>
                <a:latin typeface="Calibri"/>
                <a:cs typeface="Calibri"/>
              </a:rPr>
              <a:t>t</a:t>
            </a:r>
            <a:r>
              <a:rPr sz="1300" spc="-10" dirty="0">
                <a:solidFill>
                  <a:srgbClr val="1F4E79"/>
                </a:solidFill>
                <a:latin typeface="Calibri"/>
                <a:cs typeface="Calibri"/>
              </a:rPr>
              <a:t>a</a:t>
            </a:r>
            <a:r>
              <a:rPr sz="1300" spc="5" dirty="0">
                <a:solidFill>
                  <a:srgbClr val="1F4E79"/>
                </a:solidFill>
                <a:latin typeface="Calibri"/>
                <a:cs typeface="Calibri"/>
              </a:rPr>
              <a:t>d</a:t>
            </a:r>
            <a:r>
              <a:rPr sz="1300" spc="-10" dirty="0">
                <a:solidFill>
                  <a:srgbClr val="1F4E79"/>
                </a:solidFill>
                <a:latin typeface="Calibri"/>
                <a:cs typeface="Calibri"/>
              </a:rPr>
              <a:t>os</a:t>
            </a:r>
            <a:r>
              <a:rPr sz="1300" spc="90" dirty="0">
                <a:solidFill>
                  <a:srgbClr val="1F4E79"/>
                </a:solidFill>
                <a:latin typeface="Calibri"/>
                <a:cs typeface="Calibri"/>
              </a:rPr>
              <a:t> </a:t>
            </a:r>
            <a:r>
              <a:rPr sz="1300" spc="5" dirty="0">
                <a:solidFill>
                  <a:srgbClr val="1F4E79"/>
                </a:solidFill>
                <a:latin typeface="Calibri"/>
                <a:cs typeface="Calibri"/>
              </a:rPr>
              <a:t>d</a:t>
            </a:r>
            <a:r>
              <a:rPr sz="1300" spc="-10" dirty="0">
                <a:solidFill>
                  <a:srgbClr val="1F4E79"/>
                </a:solidFill>
                <a:latin typeface="Calibri"/>
                <a:cs typeface="Calibri"/>
              </a:rPr>
              <a:t>e</a:t>
            </a:r>
            <a:r>
              <a:rPr sz="1300" spc="90" dirty="0">
                <a:solidFill>
                  <a:srgbClr val="1F4E79"/>
                </a:solidFill>
                <a:latin typeface="Calibri"/>
                <a:cs typeface="Calibri"/>
              </a:rPr>
              <a:t> </a:t>
            </a:r>
            <a:r>
              <a:rPr sz="1300" spc="-5" dirty="0">
                <a:solidFill>
                  <a:srgbClr val="1F4E79"/>
                </a:solidFill>
                <a:latin typeface="Calibri"/>
                <a:cs typeface="Calibri"/>
              </a:rPr>
              <a:t>la</a:t>
            </a:r>
            <a:r>
              <a:rPr sz="1300" spc="90" dirty="0">
                <a:solidFill>
                  <a:srgbClr val="1F4E79"/>
                </a:solidFill>
                <a:latin typeface="Calibri"/>
                <a:cs typeface="Calibri"/>
              </a:rPr>
              <a:t> </a:t>
            </a:r>
            <a:r>
              <a:rPr sz="1300" spc="-5" dirty="0">
                <a:solidFill>
                  <a:srgbClr val="1F4E79"/>
                </a:solidFill>
                <a:latin typeface="Calibri"/>
                <a:cs typeface="Calibri"/>
              </a:rPr>
              <a:t>ci</a:t>
            </a:r>
            <a:r>
              <a:rPr sz="1300" spc="0" dirty="0">
                <a:solidFill>
                  <a:srgbClr val="1F4E79"/>
                </a:solidFill>
                <a:latin typeface="Calibri"/>
                <a:cs typeface="Calibri"/>
              </a:rPr>
              <a:t>u</a:t>
            </a:r>
            <a:r>
              <a:rPr sz="1300" spc="-10" dirty="0">
                <a:solidFill>
                  <a:srgbClr val="1F4E79"/>
                </a:solidFill>
                <a:latin typeface="Calibri"/>
                <a:cs typeface="Calibri"/>
              </a:rPr>
              <a:t>dad</a:t>
            </a:r>
            <a:r>
              <a:rPr sz="1300" spc="95" dirty="0">
                <a:solidFill>
                  <a:srgbClr val="1F4E79"/>
                </a:solidFill>
                <a:latin typeface="Calibri"/>
                <a:cs typeface="Calibri"/>
              </a:rPr>
              <a:t> </a:t>
            </a:r>
            <a:r>
              <a:rPr sz="1300" spc="5" dirty="0">
                <a:solidFill>
                  <a:srgbClr val="1F4E79"/>
                </a:solidFill>
                <a:latin typeface="Calibri"/>
                <a:cs typeface="Calibri"/>
              </a:rPr>
              <a:t>d</a:t>
            </a:r>
            <a:r>
              <a:rPr sz="1300" spc="-10" dirty="0">
                <a:solidFill>
                  <a:srgbClr val="1F4E79"/>
                </a:solidFill>
                <a:latin typeface="Calibri"/>
                <a:cs typeface="Calibri"/>
              </a:rPr>
              <a:t>e</a:t>
            </a:r>
            <a:r>
              <a:rPr sz="1300" spc="100" dirty="0">
                <a:solidFill>
                  <a:srgbClr val="1F4E79"/>
                </a:solidFill>
                <a:latin typeface="Calibri"/>
                <a:cs typeface="Calibri"/>
              </a:rPr>
              <a:t> </a:t>
            </a:r>
            <a:r>
              <a:rPr sz="1300" spc="-10" dirty="0">
                <a:solidFill>
                  <a:srgbClr val="1F4E79"/>
                </a:solidFill>
                <a:latin typeface="Calibri"/>
                <a:cs typeface="Calibri"/>
              </a:rPr>
              <a:t>G</a:t>
            </a:r>
            <a:r>
              <a:rPr sz="1300" spc="0" dirty="0">
                <a:solidFill>
                  <a:srgbClr val="1F4E79"/>
                </a:solidFill>
                <a:latin typeface="Calibri"/>
                <a:cs typeface="Calibri"/>
              </a:rPr>
              <a:t>u</a:t>
            </a:r>
            <a:r>
              <a:rPr sz="1300" spc="-10" dirty="0">
                <a:solidFill>
                  <a:srgbClr val="1F4E79"/>
                </a:solidFill>
                <a:latin typeface="Calibri"/>
                <a:cs typeface="Calibri"/>
              </a:rPr>
              <a:t>anaju</a:t>
            </a:r>
            <a:r>
              <a:rPr sz="1300" spc="-20" dirty="0">
                <a:solidFill>
                  <a:srgbClr val="1F4E79"/>
                </a:solidFill>
                <a:latin typeface="Calibri"/>
                <a:cs typeface="Calibri"/>
              </a:rPr>
              <a:t>a</a:t>
            </a:r>
            <a:r>
              <a:rPr sz="1300" spc="-5" dirty="0">
                <a:solidFill>
                  <a:srgbClr val="1F4E79"/>
                </a:solidFill>
                <a:latin typeface="Calibri"/>
                <a:cs typeface="Calibri"/>
              </a:rPr>
              <a:t>to;</a:t>
            </a:r>
            <a:r>
              <a:rPr sz="1300" spc="90" dirty="0">
                <a:solidFill>
                  <a:srgbClr val="1F4E79"/>
                </a:solidFill>
                <a:latin typeface="Calibri"/>
                <a:cs typeface="Calibri"/>
              </a:rPr>
              <a:t> </a:t>
            </a:r>
            <a:r>
              <a:rPr sz="1300" spc="-10" dirty="0">
                <a:solidFill>
                  <a:srgbClr val="1F4E79"/>
                </a:solidFill>
                <a:latin typeface="Calibri"/>
                <a:cs typeface="Calibri"/>
              </a:rPr>
              <a:t>en</a:t>
            </a:r>
            <a:r>
              <a:rPr sz="1300" spc="105" dirty="0">
                <a:solidFill>
                  <a:srgbClr val="1F4E79"/>
                </a:solidFill>
                <a:latin typeface="Calibri"/>
                <a:cs typeface="Calibri"/>
              </a:rPr>
              <a:t> </a:t>
            </a:r>
            <a:r>
              <a:rPr sz="1300" spc="-10" dirty="0">
                <a:solidFill>
                  <a:srgbClr val="1F4E79"/>
                </a:solidFill>
                <a:latin typeface="Calibri"/>
                <a:cs typeface="Calibri"/>
              </a:rPr>
              <a:t>do</a:t>
            </a:r>
            <a:r>
              <a:rPr sz="1300" spc="0" dirty="0">
                <a:solidFill>
                  <a:srgbClr val="1F4E79"/>
                </a:solidFill>
                <a:latin typeface="Calibri"/>
                <a:cs typeface="Calibri"/>
              </a:rPr>
              <a:t>n</a:t>
            </a:r>
            <a:r>
              <a:rPr sz="1300" spc="-10" dirty="0">
                <a:solidFill>
                  <a:srgbClr val="1F4E79"/>
                </a:solidFill>
                <a:latin typeface="Calibri"/>
                <a:cs typeface="Calibri"/>
              </a:rPr>
              <a:t>de</a:t>
            </a:r>
            <a:r>
              <a:rPr sz="1300" spc="95" dirty="0">
                <a:solidFill>
                  <a:srgbClr val="1F4E79"/>
                </a:solidFill>
                <a:latin typeface="Calibri"/>
                <a:cs typeface="Calibri"/>
              </a:rPr>
              <a:t> </a:t>
            </a:r>
            <a:r>
              <a:rPr sz="1300" spc="-5" dirty="0">
                <a:solidFill>
                  <a:srgbClr val="1F4E79"/>
                </a:solidFill>
                <a:latin typeface="Calibri"/>
                <a:cs typeface="Calibri"/>
              </a:rPr>
              <a:t>el</a:t>
            </a:r>
            <a:r>
              <a:rPr sz="1300" spc="114" dirty="0">
                <a:solidFill>
                  <a:srgbClr val="1F4E79"/>
                </a:solidFill>
                <a:latin typeface="Calibri"/>
                <a:cs typeface="Calibri"/>
              </a:rPr>
              <a:t> </a:t>
            </a:r>
            <a:r>
              <a:rPr sz="1300" spc="-10" dirty="0">
                <a:solidFill>
                  <a:srgbClr val="1F4E79"/>
                </a:solidFill>
                <a:latin typeface="Calibri"/>
                <a:cs typeface="Calibri"/>
              </a:rPr>
              <a:t>n</a:t>
            </a:r>
            <a:r>
              <a:rPr sz="1300" spc="-5" dirty="0">
                <a:solidFill>
                  <a:srgbClr val="1F4E79"/>
                </a:solidFill>
                <a:latin typeface="Calibri"/>
                <a:cs typeface="Calibri"/>
              </a:rPr>
              <a:t>u</a:t>
            </a:r>
            <a:r>
              <a:rPr sz="1300" spc="-20" dirty="0">
                <a:solidFill>
                  <a:srgbClr val="1F4E79"/>
                </a:solidFill>
                <a:latin typeface="Calibri"/>
                <a:cs typeface="Calibri"/>
              </a:rPr>
              <a:t>ev</a:t>
            </a:r>
            <a:r>
              <a:rPr sz="1300" spc="-10" dirty="0">
                <a:solidFill>
                  <a:srgbClr val="1F4E79"/>
                </a:solidFill>
                <a:latin typeface="Calibri"/>
                <a:cs typeface="Calibri"/>
              </a:rPr>
              <a:t>o</a:t>
            </a:r>
            <a:r>
              <a:rPr sz="1300" spc="100" dirty="0">
                <a:solidFill>
                  <a:srgbClr val="1F4E79"/>
                </a:solidFill>
                <a:latin typeface="Calibri"/>
                <a:cs typeface="Calibri"/>
              </a:rPr>
              <a:t> </a:t>
            </a:r>
            <a:r>
              <a:rPr sz="1300" spc="-10" dirty="0">
                <a:solidFill>
                  <a:srgbClr val="1F4E79"/>
                </a:solidFill>
                <a:latin typeface="Calibri"/>
                <a:cs typeface="Calibri"/>
              </a:rPr>
              <a:t>Mu</a:t>
            </a:r>
            <a:r>
              <a:rPr sz="1300" spc="0" dirty="0">
                <a:solidFill>
                  <a:srgbClr val="1F4E79"/>
                </a:solidFill>
                <a:latin typeface="Calibri"/>
                <a:cs typeface="Calibri"/>
              </a:rPr>
              <a:t>s</a:t>
            </a:r>
            <a:r>
              <a:rPr sz="1300" spc="-10" dirty="0">
                <a:solidFill>
                  <a:srgbClr val="1F4E79"/>
                </a:solidFill>
                <a:latin typeface="Calibri"/>
                <a:cs typeface="Calibri"/>
              </a:rPr>
              <a:t>eo</a:t>
            </a:r>
            <a:r>
              <a:rPr sz="1300" spc="95" dirty="0">
                <a:solidFill>
                  <a:srgbClr val="1F4E79"/>
                </a:solidFill>
                <a:latin typeface="Calibri"/>
                <a:cs typeface="Calibri"/>
              </a:rPr>
              <a:t> </a:t>
            </a:r>
            <a:r>
              <a:rPr sz="1300" spc="-5" dirty="0">
                <a:solidFill>
                  <a:srgbClr val="1F4E79"/>
                </a:solidFill>
                <a:latin typeface="Calibri"/>
                <a:cs typeface="Calibri"/>
              </a:rPr>
              <a:t>al</a:t>
            </a:r>
            <a:r>
              <a:rPr sz="1300" spc="0" dirty="0">
                <a:solidFill>
                  <a:srgbClr val="1F4E79"/>
                </a:solidFill>
                <a:latin typeface="Calibri"/>
                <a:cs typeface="Calibri"/>
              </a:rPr>
              <a:t>b</a:t>
            </a:r>
            <a:r>
              <a:rPr sz="1300" spc="-10" dirty="0">
                <a:solidFill>
                  <a:srgbClr val="1F4E79"/>
                </a:solidFill>
                <a:latin typeface="Calibri"/>
                <a:cs typeface="Calibri"/>
              </a:rPr>
              <a:t>er</a:t>
            </a:r>
            <a:r>
              <a:rPr sz="1300" spc="-35" dirty="0">
                <a:solidFill>
                  <a:srgbClr val="1F4E79"/>
                </a:solidFill>
                <a:latin typeface="Calibri"/>
                <a:cs typeface="Calibri"/>
              </a:rPr>
              <a:t>g</a:t>
            </a:r>
            <a:r>
              <a:rPr sz="1300" spc="-10" dirty="0">
                <a:solidFill>
                  <a:srgbClr val="1F4E79"/>
                </a:solidFill>
                <a:latin typeface="Calibri"/>
                <a:cs typeface="Calibri"/>
              </a:rPr>
              <a:t>a</a:t>
            </a:r>
            <a:r>
              <a:rPr sz="1300" spc="-35" dirty="0">
                <a:solidFill>
                  <a:srgbClr val="1F4E79"/>
                </a:solidFill>
                <a:latin typeface="Calibri"/>
                <a:cs typeface="Calibri"/>
              </a:rPr>
              <a:t>r</a:t>
            </a:r>
            <a:r>
              <a:rPr sz="1300" spc="-10" dirty="0">
                <a:solidFill>
                  <a:srgbClr val="1F4E79"/>
                </a:solidFill>
                <a:latin typeface="Calibri"/>
                <a:cs typeface="Calibri"/>
              </a:rPr>
              <a:t>á</a:t>
            </a:r>
            <a:r>
              <a:rPr sz="1300" spc="80" dirty="0">
                <a:solidFill>
                  <a:srgbClr val="1F4E79"/>
                </a:solidFill>
                <a:latin typeface="Calibri"/>
                <a:cs typeface="Calibri"/>
              </a:rPr>
              <a:t> </a:t>
            </a:r>
            <a:r>
              <a:rPr sz="1300" spc="0" dirty="0">
                <a:solidFill>
                  <a:srgbClr val="1F4E79"/>
                </a:solidFill>
                <a:latin typeface="Calibri"/>
                <a:cs typeface="Calibri"/>
              </a:rPr>
              <a:t>e</a:t>
            </a:r>
            <a:r>
              <a:rPr sz="1300" spc="-10" dirty="0">
                <a:solidFill>
                  <a:srgbClr val="1F4E79"/>
                </a:solidFill>
                <a:latin typeface="Calibri"/>
                <a:cs typeface="Calibri"/>
              </a:rPr>
              <a:t>n</a:t>
            </a:r>
            <a:r>
              <a:rPr sz="1300" spc="105" dirty="0">
                <a:solidFill>
                  <a:srgbClr val="1F4E79"/>
                </a:solidFill>
                <a:latin typeface="Calibri"/>
                <a:cs typeface="Calibri"/>
              </a:rPr>
              <a:t> </a:t>
            </a:r>
            <a:r>
              <a:rPr sz="1300" spc="-10" dirty="0">
                <a:solidFill>
                  <a:srgbClr val="1F4E79"/>
                </a:solidFill>
                <a:latin typeface="Calibri"/>
                <a:cs typeface="Calibri"/>
              </a:rPr>
              <a:t>su</a:t>
            </a:r>
            <a:r>
              <a:rPr sz="1300" spc="90" dirty="0">
                <a:solidFill>
                  <a:srgbClr val="1F4E79"/>
                </a:solidFill>
                <a:latin typeface="Calibri"/>
                <a:cs typeface="Calibri"/>
              </a:rPr>
              <a:t> </a:t>
            </a:r>
            <a:r>
              <a:rPr sz="1300" spc="-5" dirty="0">
                <a:solidFill>
                  <a:srgbClr val="1F4E79"/>
                </a:solidFill>
                <a:latin typeface="Calibri"/>
                <a:cs typeface="Calibri"/>
              </a:rPr>
              <a:t>in</a:t>
            </a:r>
            <a:r>
              <a:rPr sz="1300" spc="-20" dirty="0">
                <a:solidFill>
                  <a:srgbClr val="1F4E79"/>
                </a:solidFill>
                <a:latin typeface="Calibri"/>
                <a:cs typeface="Calibri"/>
              </a:rPr>
              <a:t>t</a:t>
            </a:r>
            <a:r>
              <a:rPr sz="1300" spc="-10" dirty="0">
                <a:solidFill>
                  <a:srgbClr val="1F4E79"/>
                </a:solidFill>
                <a:latin typeface="Calibri"/>
                <a:cs typeface="Calibri"/>
              </a:rPr>
              <a:t>e</a:t>
            </a:r>
            <a:r>
              <a:rPr sz="1300" spc="0" dirty="0">
                <a:solidFill>
                  <a:srgbClr val="1F4E79"/>
                </a:solidFill>
                <a:latin typeface="Calibri"/>
                <a:cs typeface="Calibri"/>
              </a:rPr>
              <a:t>r</a:t>
            </a:r>
            <a:r>
              <a:rPr sz="1300" spc="-5" dirty="0">
                <a:solidFill>
                  <a:srgbClr val="1F4E79"/>
                </a:solidFill>
                <a:latin typeface="Calibri"/>
                <a:cs typeface="Calibri"/>
              </a:rPr>
              <a:t>ior</a:t>
            </a:r>
            <a:r>
              <a:rPr sz="1300" spc="85" dirty="0">
                <a:solidFill>
                  <a:srgbClr val="1F4E79"/>
                </a:solidFill>
                <a:latin typeface="Calibri"/>
                <a:cs typeface="Calibri"/>
              </a:rPr>
              <a:t> </a:t>
            </a:r>
            <a:r>
              <a:rPr sz="1300" spc="-5" dirty="0">
                <a:solidFill>
                  <a:srgbClr val="1F4E79"/>
                </a:solidFill>
                <a:latin typeface="Calibri"/>
                <a:cs typeface="Calibri"/>
              </a:rPr>
              <a:t>la </a:t>
            </a:r>
            <a:r>
              <a:rPr sz="1300" spc="-20" dirty="0">
                <a:solidFill>
                  <a:srgbClr val="1F4E79"/>
                </a:solidFill>
                <a:latin typeface="Calibri"/>
                <a:cs typeface="Calibri"/>
              </a:rPr>
              <a:t>c</a:t>
            </a:r>
            <a:r>
              <a:rPr sz="1300" spc="-10" dirty="0">
                <a:solidFill>
                  <a:srgbClr val="1F4E79"/>
                </a:solidFill>
                <a:latin typeface="Calibri"/>
                <a:cs typeface="Calibri"/>
              </a:rPr>
              <a:t>olec</a:t>
            </a:r>
            <a:r>
              <a:rPr sz="1300" spc="-5" dirty="0">
                <a:solidFill>
                  <a:srgbClr val="1F4E79"/>
                </a:solidFill>
                <a:latin typeface="Calibri"/>
                <a:cs typeface="Calibri"/>
              </a:rPr>
              <a:t>c</a:t>
            </a:r>
            <a:r>
              <a:rPr sz="1300" spc="-10" dirty="0">
                <a:solidFill>
                  <a:srgbClr val="1F4E79"/>
                </a:solidFill>
                <a:latin typeface="Calibri"/>
                <a:cs typeface="Calibri"/>
              </a:rPr>
              <a:t>ión</a:t>
            </a:r>
            <a:r>
              <a:rPr sz="1300" spc="25" dirty="0">
                <a:solidFill>
                  <a:srgbClr val="1F4E79"/>
                </a:solidFill>
                <a:latin typeface="Calibri"/>
                <a:cs typeface="Calibri"/>
              </a:rPr>
              <a:t> </a:t>
            </a:r>
            <a:r>
              <a:rPr sz="1300" spc="-10" dirty="0">
                <a:solidFill>
                  <a:srgbClr val="1F4E79"/>
                </a:solidFill>
                <a:latin typeface="Calibri"/>
                <a:cs typeface="Calibri"/>
              </a:rPr>
              <a:t>de</a:t>
            </a:r>
            <a:r>
              <a:rPr sz="1300" spc="10" dirty="0">
                <a:solidFill>
                  <a:srgbClr val="1F4E79"/>
                </a:solidFill>
                <a:latin typeface="Calibri"/>
                <a:cs typeface="Calibri"/>
              </a:rPr>
              <a:t> </a:t>
            </a:r>
            <a:r>
              <a:rPr sz="1300" spc="-10" dirty="0">
                <a:solidFill>
                  <a:srgbClr val="1F4E79"/>
                </a:solidFill>
                <a:latin typeface="Calibri"/>
                <a:cs typeface="Calibri"/>
              </a:rPr>
              <a:t>c</a:t>
            </a:r>
            <a:r>
              <a:rPr sz="1300" spc="-5" dirty="0">
                <a:solidFill>
                  <a:srgbClr val="1F4E79"/>
                </a:solidFill>
                <a:latin typeface="Calibri"/>
                <a:cs typeface="Calibri"/>
              </a:rPr>
              <a:t>u</a:t>
            </a:r>
            <a:r>
              <a:rPr sz="1300" spc="-10" dirty="0">
                <a:solidFill>
                  <a:srgbClr val="1F4E79"/>
                </a:solidFill>
                <a:latin typeface="Calibri"/>
                <a:cs typeface="Calibri"/>
              </a:rPr>
              <a:t>e</a:t>
            </a:r>
            <a:r>
              <a:rPr sz="1300" spc="0" dirty="0">
                <a:solidFill>
                  <a:srgbClr val="1F4E79"/>
                </a:solidFill>
                <a:latin typeface="Calibri"/>
                <a:cs typeface="Calibri"/>
              </a:rPr>
              <a:t>r</a:t>
            </a:r>
            <a:r>
              <a:rPr sz="1300" spc="-10" dirty="0">
                <a:solidFill>
                  <a:srgbClr val="1F4E79"/>
                </a:solidFill>
                <a:latin typeface="Calibri"/>
                <a:cs typeface="Calibri"/>
              </a:rPr>
              <a:t>pos</a:t>
            </a:r>
            <a:r>
              <a:rPr sz="1300" spc="15" dirty="0">
                <a:solidFill>
                  <a:srgbClr val="1F4E79"/>
                </a:solidFill>
                <a:latin typeface="Calibri"/>
                <a:cs typeface="Calibri"/>
              </a:rPr>
              <a:t> </a:t>
            </a:r>
            <a:r>
              <a:rPr sz="1300" spc="-10" dirty="0">
                <a:solidFill>
                  <a:srgbClr val="1F4E79"/>
                </a:solidFill>
                <a:latin typeface="Calibri"/>
                <a:cs typeface="Calibri"/>
              </a:rPr>
              <a:t>mo</a:t>
            </a:r>
            <a:r>
              <a:rPr sz="1300" spc="-25" dirty="0">
                <a:solidFill>
                  <a:srgbClr val="1F4E79"/>
                </a:solidFill>
                <a:latin typeface="Calibri"/>
                <a:cs typeface="Calibri"/>
              </a:rPr>
              <a:t>m</a:t>
            </a:r>
            <a:r>
              <a:rPr sz="1300" spc="-5" dirty="0">
                <a:solidFill>
                  <a:srgbClr val="1F4E79"/>
                </a:solidFill>
                <a:latin typeface="Calibri"/>
                <a:cs typeface="Calibri"/>
              </a:rPr>
              <a:t>if</a:t>
            </a:r>
            <a:r>
              <a:rPr sz="1300" spc="0" dirty="0">
                <a:solidFill>
                  <a:srgbClr val="1F4E79"/>
                </a:solidFill>
                <a:latin typeface="Calibri"/>
                <a:cs typeface="Calibri"/>
              </a:rPr>
              <a:t>i</a:t>
            </a:r>
            <a:r>
              <a:rPr sz="1300" spc="-20" dirty="0">
                <a:solidFill>
                  <a:srgbClr val="1F4E79"/>
                </a:solidFill>
                <a:latin typeface="Calibri"/>
                <a:cs typeface="Calibri"/>
              </a:rPr>
              <a:t>c</a:t>
            </a:r>
            <a:r>
              <a:rPr sz="1300" spc="-10" dirty="0">
                <a:solidFill>
                  <a:srgbClr val="1F4E79"/>
                </a:solidFill>
                <a:latin typeface="Calibri"/>
                <a:cs typeface="Calibri"/>
              </a:rPr>
              <a:t>ados</a:t>
            </a:r>
            <a:r>
              <a:rPr sz="1300" spc="40" dirty="0">
                <a:solidFill>
                  <a:srgbClr val="1F4E79"/>
                </a:solidFill>
                <a:latin typeface="Calibri"/>
                <a:cs typeface="Calibri"/>
              </a:rPr>
              <a:t> </a:t>
            </a:r>
            <a:r>
              <a:rPr sz="1300" spc="-10" dirty="0">
                <a:solidFill>
                  <a:srgbClr val="1F4E79"/>
                </a:solidFill>
                <a:latin typeface="Calibri"/>
                <a:cs typeface="Calibri"/>
              </a:rPr>
              <a:t>o</a:t>
            </a:r>
            <a:r>
              <a:rPr sz="1300" spc="5" dirty="0">
                <a:solidFill>
                  <a:srgbClr val="1F4E79"/>
                </a:solidFill>
                <a:latin typeface="Calibri"/>
                <a:cs typeface="Calibri"/>
              </a:rPr>
              <a:t> </a:t>
            </a:r>
            <a:r>
              <a:rPr sz="1300" spc="-10" dirty="0">
                <a:solidFill>
                  <a:srgbClr val="1F4E79"/>
                </a:solidFill>
                <a:latin typeface="Calibri"/>
                <a:cs typeface="Calibri"/>
              </a:rPr>
              <a:t>á</a:t>
            </a:r>
            <a:r>
              <a:rPr sz="1300" spc="0" dirty="0">
                <a:solidFill>
                  <a:srgbClr val="1F4E79"/>
                </a:solidFill>
                <a:latin typeface="Calibri"/>
                <a:cs typeface="Calibri"/>
              </a:rPr>
              <a:t>r</a:t>
            </a:r>
            <a:r>
              <a:rPr sz="1300" spc="-10" dirty="0">
                <a:solidFill>
                  <a:srgbClr val="1F4E79"/>
                </a:solidFill>
                <a:latin typeface="Calibri"/>
                <a:cs typeface="Calibri"/>
              </a:rPr>
              <a:t>idos</a:t>
            </a:r>
            <a:r>
              <a:rPr sz="1300" spc="15" dirty="0">
                <a:solidFill>
                  <a:srgbClr val="1F4E79"/>
                </a:solidFill>
                <a:latin typeface="Calibri"/>
                <a:cs typeface="Calibri"/>
              </a:rPr>
              <a:t> </a:t>
            </a:r>
            <a:r>
              <a:rPr sz="1300" spc="-10" dirty="0">
                <a:solidFill>
                  <a:srgbClr val="1F4E79"/>
                </a:solidFill>
                <a:latin typeface="Calibri"/>
                <a:cs typeface="Calibri"/>
              </a:rPr>
              <a:t>que</a:t>
            </a:r>
            <a:r>
              <a:rPr sz="1300" spc="20" dirty="0">
                <a:solidFill>
                  <a:srgbClr val="1F4E79"/>
                </a:solidFill>
                <a:latin typeface="Calibri"/>
                <a:cs typeface="Calibri"/>
              </a:rPr>
              <a:t> </a:t>
            </a:r>
            <a:r>
              <a:rPr sz="1300" spc="-10" dirty="0">
                <a:solidFill>
                  <a:srgbClr val="1F4E79"/>
                </a:solidFill>
                <a:latin typeface="Calibri"/>
                <a:cs typeface="Calibri"/>
              </a:rPr>
              <a:t>han</a:t>
            </a:r>
            <a:r>
              <a:rPr sz="1300" spc="20" dirty="0">
                <a:solidFill>
                  <a:srgbClr val="1F4E79"/>
                </a:solidFill>
                <a:latin typeface="Calibri"/>
                <a:cs typeface="Calibri"/>
              </a:rPr>
              <a:t> </a:t>
            </a:r>
            <a:r>
              <a:rPr sz="1300" spc="-10" dirty="0">
                <a:solidFill>
                  <a:srgbClr val="1F4E79"/>
                </a:solidFill>
                <a:latin typeface="Calibri"/>
                <a:cs typeface="Calibri"/>
              </a:rPr>
              <a:t>sido</a:t>
            </a:r>
            <a:r>
              <a:rPr sz="1300" spc="20" dirty="0">
                <a:solidFill>
                  <a:srgbClr val="1F4E79"/>
                </a:solidFill>
                <a:latin typeface="Calibri"/>
                <a:cs typeface="Calibri"/>
              </a:rPr>
              <a:t> </a:t>
            </a:r>
            <a:r>
              <a:rPr sz="1300" spc="-35" dirty="0">
                <a:solidFill>
                  <a:srgbClr val="1F4E79"/>
                </a:solidFill>
                <a:latin typeface="Calibri"/>
                <a:cs typeface="Calibri"/>
              </a:rPr>
              <a:t>e</a:t>
            </a:r>
            <a:r>
              <a:rPr sz="1300" spc="-10" dirty="0">
                <a:solidFill>
                  <a:srgbClr val="1F4E79"/>
                </a:solidFill>
                <a:latin typeface="Calibri"/>
                <a:cs typeface="Calibri"/>
              </a:rPr>
              <a:t>xhumados</a:t>
            </a:r>
            <a:r>
              <a:rPr sz="1300" spc="40" dirty="0">
                <a:solidFill>
                  <a:srgbClr val="1F4E79"/>
                </a:solidFill>
                <a:latin typeface="Calibri"/>
                <a:cs typeface="Calibri"/>
              </a:rPr>
              <a:t> </a:t>
            </a:r>
            <a:r>
              <a:rPr sz="1300" spc="-10" dirty="0">
                <a:solidFill>
                  <a:srgbClr val="1F4E79"/>
                </a:solidFill>
                <a:latin typeface="Calibri"/>
                <a:cs typeface="Calibri"/>
              </a:rPr>
              <a:t>d</a:t>
            </a:r>
            <a:r>
              <a:rPr sz="1300" spc="-5" dirty="0">
                <a:solidFill>
                  <a:srgbClr val="1F4E79"/>
                </a:solidFill>
                <a:latin typeface="Calibri"/>
                <a:cs typeface="Calibri"/>
              </a:rPr>
              <a:t>el</a:t>
            </a:r>
            <a:r>
              <a:rPr sz="1300" spc="5" dirty="0">
                <a:solidFill>
                  <a:srgbClr val="1F4E79"/>
                </a:solidFill>
                <a:latin typeface="Calibri"/>
                <a:cs typeface="Calibri"/>
              </a:rPr>
              <a:t> </a:t>
            </a:r>
            <a:r>
              <a:rPr sz="1300" spc="-10" dirty="0">
                <a:solidFill>
                  <a:srgbClr val="1F4E79"/>
                </a:solidFill>
                <a:latin typeface="Calibri"/>
                <a:cs typeface="Calibri"/>
              </a:rPr>
              <a:t>pa</a:t>
            </a:r>
            <a:r>
              <a:rPr sz="1300" spc="-20" dirty="0">
                <a:solidFill>
                  <a:srgbClr val="1F4E79"/>
                </a:solidFill>
                <a:latin typeface="Calibri"/>
                <a:cs typeface="Calibri"/>
              </a:rPr>
              <a:t>nt</a:t>
            </a:r>
            <a:r>
              <a:rPr sz="1300" spc="-10" dirty="0">
                <a:solidFill>
                  <a:srgbClr val="1F4E79"/>
                </a:solidFill>
                <a:latin typeface="Calibri"/>
                <a:cs typeface="Calibri"/>
              </a:rPr>
              <a:t>eón</a:t>
            </a:r>
            <a:r>
              <a:rPr sz="1300" spc="40" dirty="0">
                <a:solidFill>
                  <a:srgbClr val="1F4E79"/>
                </a:solidFill>
                <a:latin typeface="Calibri"/>
                <a:cs typeface="Calibri"/>
              </a:rPr>
              <a:t> </a:t>
            </a:r>
            <a:r>
              <a:rPr sz="1300" spc="-10" dirty="0">
                <a:solidFill>
                  <a:srgbClr val="1F4E79"/>
                </a:solidFill>
                <a:latin typeface="Calibri"/>
                <a:cs typeface="Calibri"/>
              </a:rPr>
              <a:t>de</a:t>
            </a:r>
            <a:r>
              <a:rPr sz="1300" spc="5" dirty="0">
                <a:solidFill>
                  <a:srgbClr val="1F4E79"/>
                </a:solidFill>
                <a:latin typeface="Calibri"/>
                <a:cs typeface="Calibri"/>
              </a:rPr>
              <a:t> </a:t>
            </a:r>
            <a:r>
              <a:rPr sz="1300" spc="-10" dirty="0">
                <a:solidFill>
                  <a:srgbClr val="1F4E79"/>
                </a:solidFill>
                <a:latin typeface="Calibri"/>
                <a:cs typeface="Calibri"/>
              </a:rPr>
              <a:t>Sa</a:t>
            </a:r>
            <a:r>
              <a:rPr sz="1300" spc="-20" dirty="0">
                <a:solidFill>
                  <a:srgbClr val="1F4E79"/>
                </a:solidFill>
                <a:latin typeface="Calibri"/>
                <a:cs typeface="Calibri"/>
              </a:rPr>
              <a:t>nt</a:t>
            </a:r>
            <a:r>
              <a:rPr sz="1300" spc="-10" dirty="0">
                <a:solidFill>
                  <a:srgbClr val="1F4E79"/>
                </a:solidFill>
                <a:latin typeface="Calibri"/>
                <a:cs typeface="Calibri"/>
              </a:rPr>
              <a:t>a</a:t>
            </a:r>
            <a:r>
              <a:rPr sz="1300" spc="20" dirty="0">
                <a:solidFill>
                  <a:srgbClr val="1F4E79"/>
                </a:solidFill>
                <a:latin typeface="Calibri"/>
                <a:cs typeface="Calibri"/>
              </a:rPr>
              <a:t> </a:t>
            </a:r>
            <a:r>
              <a:rPr sz="1300" spc="-35" dirty="0">
                <a:solidFill>
                  <a:srgbClr val="1F4E79"/>
                </a:solidFill>
                <a:latin typeface="Calibri"/>
                <a:cs typeface="Calibri"/>
              </a:rPr>
              <a:t>P</a:t>
            </a:r>
            <a:r>
              <a:rPr sz="1300" spc="-5" dirty="0">
                <a:solidFill>
                  <a:srgbClr val="1F4E79"/>
                </a:solidFill>
                <a:latin typeface="Calibri"/>
                <a:cs typeface="Calibri"/>
              </a:rPr>
              <a:t>aula,</a:t>
            </a:r>
            <a:r>
              <a:rPr sz="1300" spc="5" dirty="0">
                <a:solidFill>
                  <a:srgbClr val="1F4E79"/>
                </a:solidFill>
                <a:latin typeface="Calibri"/>
                <a:cs typeface="Calibri"/>
              </a:rPr>
              <a:t> </a:t>
            </a:r>
            <a:r>
              <a:rPr sz="1300" spc="-10" dirty="0">
                <a:solidFill>
                  <a:srgbClr val="1F4E79"/>
                </a:solidFill>
                <a:latin typeface="Calibri"/>
                <a:cs typeface="Calibri"/>
              </a:rPr>
              <a:t>d</a:t>
            </a:r>
            <a:r>
              <a:rPr sz="1300" spc="-5" dirty="0">
                <a:solidFill>
                  <a:srgbClr val="1F4E79"/>
                </a:solidFill>
                <a:latin typeface="Calibri"/>
                <a:cs typeface="Calibri"/>
              </a:rPr>
              <a:t>e</a:t>
            </a:r>
            <a:r>
              <a:rPr sz="1300" spc="-10" dirty="0">
                <a:solidFill>
                  <a:srgbClr val="1F4E79"/>
                </a:solidFill>
                <a:latin typeface="Calibri"/>
                <a:cs typeface="Calibri"/>
              </a:rPr>
              <a:t>sde</a:t>
            </a:r>
            <a:r>
              <a:rPr sz="1300" spc="30" dirty="0">
                <a:solidFill>
                  <a:srgbClr val="1F4E79"/>
                </a:solidFill>
                <a:latin typeface="Calibri"/>
                <a:cs typeface="Calibri"/>
              </a:rPr>
              <a:t> </a:t>
            </a:r>
            <a:r>
              <a:rPr sz="1300" spc="-10" dirty="0">
                <a:solidFill>
                  <a:srgbClr val="1F4E79"/>
                </a:solidFill>
                <a:latin typeface="Calibri"/>
                <a:cs typeface="Calibri"/>
              </a:rPr>
              <a:t>hace</a:t>
            </a:r>
            <a:r>
              <a:rPr sz="1300" spc="5" dirty="0">
                <a:solidFill>
                  <a:srgbClr val="1F4E79"/>
                </a:solidFill>
                <a:latin typeface="Calibri"/>
                <a:cs typeface="Calibri"/>
              </a:rPr>
              <a:t> </a:t>
            </a:r>
            <a:r>
              <a:rPr sz="1300" spc="-10" dirty="0">
                <a:solidFill>
                  <a:srgbClr val="1F4E79"/>
                </a:solidFill>
                <a:latin typeface="Calibri"/>
                <a:cs typeface="Calibri"/>
              </a:rPr>
              <a:t>más</a:t>
            </a:r>
            <a:r>
              <a:rPr sz="1300" spc="25" dirty="0">
                <a:solidFill>
                  <a:srgbClr val="1F4E79"/>
                </a:solidFill>
                <a:latin typeface="Calibri"/>
                <a:cs typeface="Calibri"/>
              </a:rPr>
              <a:t> </a:t>
            </a:r>
            <a:r>
              <a:rPr sz="1300" spc="-10" dirty="0">
                <a:solidFill>
                  <a:srgbClr val="1F4E79"/>
                </a:solidFill>
                <a:latin typeface="Calibri"/>
                <a:cs typeface="Calibri"/>
              </a:rPr>
              <a:t>de</a:t>
            </a:r>
            <a:r>
              <a:rPr sz="1300" spc="10" dirty="0">
                <a:solidFill>
                  <a:srgbClr val="1F4E79"/>
                </a:solidFill>
                <a:latin typeface="Calibri"/>
                <a:cs typeface="Calibri"/>
              </a:rPr>
              <a:t> </a:t>
            </a:r>
            <a:r>
              <a:rPr sz="1300" spc="-10" dirty="0">
                <a:solidFill>
                  <a:srgbClr val="1F4E79"/>
                </a:solidFill>
                <a:latin typeface="Calibri"/>
                <a:cs typeface="Calibri"/>
              </a:rPr>
              <a:t>130</a:t>
            </a:r>
            <a:r>
              <a:rPr sz="1300" spc="20" dirty="0">
                <a:solidFill>
                  <a:srgbClr val="1F4E79"/>
                </a:solidFill>
                <a:latin typeface="Calibri"/>
                <a:cs typeface="Calibri"/>
              </a:rPr>
              <a:t> </a:t>
            </a:r>
            <a:r>
              <a:rPr sz="1300" spc="-10" dirty="0">
                <a:solidFill>
                  <a:srgbClr val="1F4E79"/>
                </a:solidFill>
                <a:latin typeface="Calibri"/>
                <a:cs typeface="Calibri"/>
              </a:rPr>
              <a:t>años</a:t>
            </a:r>
            <a:r>
              <a:rPr sz="1300" spc="-5" dirty="0">
                <a:solidFill>
                  <a:srgbClr val="1F4E79"/>
                </a:solidFill>
                <a:latin typeface="Calibri"/>
                <a:cs typeface="Calibri"/>
              </a:rPr>
              <a:t>.</a:t>
            </a:r>
            <a:endParaRPr sz="1300" dirty="0">
              <a:latin typeface="Calibri"/>
              <a:cs typeface="Calibri"/>
            </a:endParaRPr>
          </a:p>
          <a:p>
            <a:pPr>
              <a:lnSpc>
                <a:spcPts val="850"/>
              </a:lnSpc>
              <a:spcBef>
                <a:spcPts val="45"/>
              </a:spcBef>
            </a:pPr>
            <a:endParaRPr sz="850" dirty="0"/>
          </a:p>
          <a:p>
            <a:pPr>
              <a:lnSpc>
                <a:spcPts val="1000"/>
              </a:lnSpc>
            </a:pPr>
            <a:endParaRPr sz="1000" dirty="0"/>
          </a:p>
          <a:p>
            <a:pPr marL="12700" marR="14604" algn="just">
              <a:lnSpc>
                <a:spcPct val="100000"/>
              </a:lnSpc>
            </a:pPr>
            <a:r>
              <a:rPr sz="1300" spc="-5" dirty="0">
                <a:solidFill>
                  <a:srgbClr val="1F4E79"/>
                </a:solidFill>
                <a:latin typeface="Calibri"/>
                <a:cs typeface="Calibri"/>
              </a:rPr>
              <a:t>El </a:t>
            </a:r>
            <a:r>
              <a:rPr sz="1300" spc="-10" dirty="0">
                <a:solidFill>
                  <a:srgbClr val="1F4E79"/>
                </a:solidFill>
                <a:latin typeface="Calibri"/>
                <a:cs typeface="Calibri"/>
              </a:rPr>
              <a:t>p</a:t>
            </a:r>
            <a:r>
              <a:rPr sz="1300" spc="-15" dirty="0">
                <a:solidFill>
                  <a:srgbClr val="1F4E79"/>
                </a:solidFill>
                <a:latin typeface="Calibri"/>
                <a:cs typeface="Calibri"/>
              </a:rPr>
              <a:t>r</a:t>
            </a:r>
            <a:r>
              <a:rPr sz="1300" spc="-25" dirty="0">
                <a:solidFill>
                  <a:srgbClr val="1F4E79"/>
                </a:solidFill>
                <a:latin typeface="Calibri"/>
                <a:cs typeface="Calibri"/>
              </a:rPr>
              <a:t>oy</a:t>
            </a:r>
            <a:r>
              <a:rPr sz="1300" spc="-10" dirty="0">
                <a:solidFill>
                  <a:srgbClr val="1F4E79"/>
                </a:solidFill>
                <a:latin typeface="Calibri"/>
                <a:cs typeface="Calibri"/>
              </a:rPr>
              <a:t>e</a:t>
            </a:r>
            <a:r>
              <a:rPr sz="1300" spc="-5" dirty="0">
                <a:solidFill>
                  <a:srgbClr val="1F4E79"/>
                </a:solidFill>
                <a:latin typeface="Calibri"/>
                <a:cs typeface="Calibri"/>
              </a:rPr>
              <a:t>c</a:t>
            </a:r>
            <a:r>
              <a:rPr sz="1300" spc="-20" dirty="0">
                <a:solidFill>
                  <a:srgbClr val="1F4E79"/>
                </a:solidFill>
                <a:latin typeface="Calibri"/>
                <a:cs typeface="Calibri"/>
              </a:rPr>
              <a:t>t</a:t>
            </a:r>
            <a:r>
              <a:rPr sz="1300" spc="-10" dirty="0">
                <a:solidFill>
                  <a:srgbClr val="1F4E79"/>
                </a:solidFill>
                <a:latin typeface="Calibri"/>
                <a:cs typeface="Calibri"/>
              </a:rPr>
              <a:t>o</a:t>
            </a:r>
            <a:r>
              <a:rPr sz="1300" spc="10" dirty="0">
                <a:solidFill>
                  <a:srgbClr val="1F4E79"/>
                </a:solidFill>
                <a:latin typeface="Calibri"/>
                <a:cs typeface="Calibri"/>
              </a:rPr>
              <a:t> </a:t>
            </a:r>
            <a:r>
              <a:rPr sz="1300" spc="0" dirty="0">
                <a:solidFill>
                  <a:srgbClr val="1F4E79"/>
                </a:solidFill>
                <a:latin typeface="Calibri"/>
                <a:cs typeface="Calibri"/>
              </a:rPr>
              <a:t>p</a:t>
            </a:r>
            <a:r>
              <a:rPr sz="1300" spc="-10" dirty="0">
                <a:solidFill>
                  <a:srgbClr val="1F4E79"/>
                </a:solidFill>
                <a:latin typeface="Calibri"/>
                <a:cs typeface="Calibri"/>
              </a:rPr>
              <a:t>a</a:t>
            </a:r>
            <a:r>
              <a:rPr sz="1300" spc="-25" dirty="0">
                <a:solidFill>
                  <a:srgbClr val="1F4E79"/>
                </a:solidFill>
                <a:latin typeface="Calibri"/>
                <a:cs typeface="Calibri"/>
              </a:rPr>
              <a:t>r</a:t>
            </a:r>
            <a:r>
              <a:rPr sz="1300" spc="-10" dirty="0">
                <a:solidFill>
                  <a:srgbClr val="1F4E79"/>
                </a:solidFill>
                <a:latin typeface="Calibri"/>
                <a:cs typeface="Calibri"/>
              </a:rPr>
              <a:t>a</a:t>
            </a:r>
            <a:r>
              <a:rPr sz="1300" spc="-5" dirty="0">
                <a:solidFill>
                  <a:srgbClr val="1F4E79"/>
                </a:solidFill>
                <a:latin typeface="Calibri"/>
                <a:cs typeface="Calibri"/>
              </a:rPr>
              <a:t> el</a:t>
            </a:r>
            <a:r>
              <a:rPr sz="1300" spc="5" dirty="0">
                <a:solidFill>
                  <a:srgbClr val="1F4E79"/>
                </a:solidFill>
                <a:latin typeface="Calibri"/>
                <a:cs typeface="Calibri"/>
              </a:rPr>
              <a:t> </a:t>
            </a:r>
            <a:r>
              <a:rPr sz="1300" spc="0" dirty="0">
                <a:solidFill>
                  <a:srgbClr val="1F4E79"/>
                </a:solidFill>
                <a:latin typeface="Calibri"/>
                <a:cs typeface="Calibri"/>
              </a:rPr>
              <a:t>n</a:t>
            </a:r>
            <a:r>
              <a:rPr sz="1300" spc="-10" dirty="0">
                <a:solidFill>
                  <a:srgbClr val="1F4E79"/>
                </a:solidFill>
                <a:latin typeface="Calibri"/>
                <a:cs typeface="Calibri"/>
              </a:rPr>
              <a:t>u</a:t>
            </a:r>
            <a:r>
              <a:rPr sz="1300" spc="-5" dirty="0">
                <a:solidFill>
                  <a:srgbClr val="1F4E79"/>
                </a:solidFill>
                <a:latin typeface="Calibri"/>
                <a:cs typeface="Calibri"/>
              </a:rPr>
              <a:t>e</a:t>
            </a:r>
            <a:r>
              <a:rPr sz="1300" spc="-20" dirty="0">
                <a:solidFill>
                  <a:srgbClr val="1F4E79"/>
                </a:solidFill>
                <a:latin typeface="Calibri"/>
                <a:cs typeface="Calibri"/>
              </a:rPr>
              <a:t>v</a:t>
            </a:r>
            <a:r>
              <a:rPr sz="1300" spc="-10" dirty="0">
                <a:solidFill>
                  <a:srgbClr val="1F4E79"/>
                </a:solidFill>
                <a:latin typeface="Calibri"/>
                <a:cs typeface="Calibri"/>
              </a:rPr>
              <a:t>o</a:t>
            </a:r>
            <a:r>
              <a:rPr sz="1300" spc="5" dirty="0">
                <a:solidFill>
                  <a:srgbClr val="1F4E79"/>
                </a:solidFill>
                <a:latin typeface="Calibri"/>
                <a:cs typeface="Calibri"/>
              </a:rPr>
              <a:t> </a:t>
            </a:r>
            <a:r>
              <a:rPr sz="1300" spc="-15" dirty="0">
                <a:solidFill>
                  <a:srgbClr val="1F4E79"/>
                </a:solidFill>
                <a:latin typeface="Calibri"/>
                <a:cs typeface="Calibri"/>
              </a:rPr>
              <a:t>m</a:t>
            </a:r>
            <a:r>
              <a:rPr sz="1300" spc="0" dirty="0">
                <a:solidFill>
                  <a:srgbClr val="1F4E79"/>
                </a:solidFill>
                <a:latin typeface="Calibri"/>
                <a:cs typeface="Calibri"/>
              </a:rPr>
              <a:t>u</a:t>
            </a:r>
            <a:r>
              <a:rPr sz="1300" spc="-10" dirty="0">
                <a:solidFill>
                  <a:srgbClr val="1F4E79"/>
                </a:solidFill>
                <a:latin typeface="Calibri"/>
                <a:cs typeface="Calibri"/>
              </a:rPr>
              <a:t>seo</a:t>
            </a:r>
            <a:r>
              <a:rPr sz="1300" spc="5" dirty="0">
                <a:solidFill>
                  <a:srgbClr val="1F4E79"/>
                </a:solidFill>
                <a:latin typeface="Calibri"/>
                <a:cs typeface="Calibri"/>
              </a:rPr>
              <a:t> d</a:t>
            </a:r>
            <a:r>
              <a:rPr sz="1300" spc="-10" dirty="0">
                <a:solidFill>
                  <a:srgbClr val="1F4E79"/>
                </a:solidFill>
                <a:latin typeface="Calibri"/>
                <a:cs typeface="Calibri"/>
              </a:rPr>
              <a:t>e</a:t>
            </a:r>
            <a:r>
              <a:rPr sz="1300" spc="5" dirty="0">
                <a:solidFill>
                  <a:srgbClr val="1F4E79"/>
                </a:solidFill>
                <a:latin typeface="Calibri"/>
                <a:cs typeface="Calibri"/>
              </a:rPr>
              <a:t> </a:t>
            </a:r>
            <a:r>
              <a:rPr sz="1300" spc="-5" dirty="0">
                <a:solidFill>
                  <a:srgbClr val="1F4E79"/>
                </a:solidFill>
                <a:latin typeface="Calibri"/>
                <a:cs typeface="Calibri"/>
              </a:rPr>
              <a:t>las</a:t>
            </a:r>
            <a:r>
              <a:rPr sz="1300" spc="15" dirty="0">
                <a:solidFill>
                  <a:srgbClr val="1F4E79"/>
                </a:solidFill>
                <a:latin typeface="Calibri"/>
                <a:cs typeface="Calibri"/>
              </a:rPr>
              <a:t> </a:t>
            </a:r>
            <a:r>
              <a:rPr sz="1300" spc="-15" dirty="0">
                <a:solidFill>
                  <a:srgbClr val="1F4E79"/>
                </a:solidFill>
                <a:latin typeface="Calibri"/>
                <a:cs typeface="Calibri"/>
              </a:rPr>
              <a:t>m</a:t>
            </a:r>
            <a:r>
              <a:rPr sz="1300" spc="-5" dirty="0">
                <a:solidFill>
                  <a:srgbClr val="1F4E79"/>
                </a:solidFill>
                <a:latin typeface="Calibri"/>
                <a:cs typeface="Calibri"/>
              </a:rPr>
              <a:t>o</a:t>
            </a:r>
            <a:r>
              <a:rPr sz="1300" spc="-15" dirty="0">
                <a:solidFill>
                  <a:srgbClr val="1F4E79"/>
                </a:solidFill>
                <a:latin typeface="Calibri"/>
                <a:cs typeface="Calibri"/>
              </a:rPr>
              <a:t>m</a:t>
            </a:r>
            <a:r>
              <a:rPr sz="1300" spc="5" dirty="0">
                <a:solidFill>
                  <a:srgbClr val="1F4E79"/>
                </a:solidFill>
                <a:latin typeface="Calibri"/>
                <a:cs typeface="Calibri"/>
              </a:rPr>
              <a:t>i</a:t>
            </a:r>
            <a:r>
              <a:rPr sz="1300" spc="-10" dirty="0">
                <a:solidFill>
                  <a:srgbClr val="1F4E79"/>
                </a:solidFill>
                <a:latin typeface="Calibri"/>
                <a:cs typeface="Calibri"/>
              </a:rPr>
              <a:t>as</a:t>
            </a:r>
            <a:r>
              <a:rPr sz="1300" spc="10" dirty="0">
                <a:solidFill>
                  <a:srgbClr val="1F4E79"/>
                </a:solidFill>
                <a:latin typeface="Calibri"/>
                <a:cs typeface="Calibri"/>
              </a:rPr>
              <a:t> </a:t>
            </a:r>
            <a:r>
              <a:rPr sz="1300" spc="-10" dirty="0">
                <a:solidFill>
                  <a:srgbClr val="1F4E79"/>
                </a:solidFill>
                <a:latin typeface="Calibri"/>
                <a:cs typeface="Calibri"/>
              </a:rPr>
              <a:t>p</a:t>
            </a:r>
            <a:r>
              <a:rPr sz="1300" spc="-15" dirty="0">
                <a:solidFill>
                  <a:srgbClr val="1F4E79"/>
                </a:solidFill>
                <a:latin typeface="Calibri"/>
                <a:cs typeface="Calibri"/>
              </a:rPr>
              <a:t>r</a:t>
            </a:r>
            <a:r>
              <a:rPr sz="1300" spc="-20" dirty="0">
                <a:solidFill>
                  <a:srgbClr val="1F4E79"/>
                </a:solidFill>
                <a:latin typeface="Calibri"/>
                <a:cs typeface="Calibri"/>
              </a:rPr>
              <a:t>et</a:t>
            </a:r>
            <a:r>
              <a:rPr sz="1300" spc="0" dirty="0">
                <a:solidFill>
                  <a:srgbClr val="1F4E79"/>
                </a:solidFill>
                <a:latin typeface="Calibri"/>
                <a:cs typeface="Calibri"/>
              </a:rPr>
              <a:t>e</a:t>
            </a:r>
            <a:r>
              <a:rPr sz="1300" spc="-10" dirty="0">
                <a:solidFill>
                  <a:srgbClr val="1F4E79"/>
                </a:solidFill>
                <a:latin typeface="Calibri"/>
                <a:cs typeface="Calibri"/>
              </a:rPr>
              <a:t>n</a:t>
            </a:r>
            <a:r>
              <a:rPr sz="1300" spc="-5" dirty="0">
                <a:solidFill>
                  <a:srgbClr val="1F4E79"/>
                </a:solidFill>
                <a:latin typeface="Calibri"/>
                <a:cs typeface="Calibri"/>
              </a:rPr>
              <a:t>d</a:t>
            </a:r>
            <a:r>
              <a:rPr sz="1300" spc="-10" dirty="0">
                <a:solidFill>
                  <a:srgbClr val="1F4E79"/>
                </a:solidFill>
                <a:latin typeface="Calibri"/>
                <a:cs typeface="Calibri"/>
              </a:rPr>
              <a:t>e</a:t>
            </a:r>
            <a:r>
              <a:rPr sz="1300" spc="10" dirty="0">
                <a:solidFill>
                  <a:srgbClr val="1F4E79"/>
                </a:solidFill>
                <a:latin typeface="Calibri"/>
                <a:cs typeface="Calibri"/>
              </a:rPr>
              <a:t> </a:t>
            </a:r>
            <a:r>
              <a:rPr sz="1300" spc="-10" dirty="0">
                <a:solidFill>
                  <a:srgbClr val="1F4E79"/>
                </a:solidFill>
                <a:latin typeface="Calibri"/>
                <a:cs typeface="Calibri"/>
              </a:rPr>
              <a:t>dar</a:t>
            </a:r>
            <a:r>
              <a:rPr sz="1300" spc="20" dirty="0">
                <a:solidFill>
                  <a:srgbClr val="1F4E79"/>
                </a:solidFill>
                <a:latin typeface="Calibri"/>
                <a:cs typeface="Calibri"/>
              </a:rPr>
              <a:t> </a:t>
            </a:r>
            <a:r>
              <a:rPr sz="1300" spc="-10" dirty="0">
                <a:solidFill>
                  <a:srgbClr val="1F4E79"/>
                </a:solidFill>
                <a:latin typeface="Calibri"/>
                <a:cs typeface="Calibri"/>
              </a:rPr>
              <a:t>solu</a:t>
            </a:r>
            <a:r>
              <a:rPr sz="1300" spc="-5" dirty="0">
                <a:solidFill>
                  <a:srgbClr val="1F4E79"/>
                </a:solidFill>
                <a:latin typeface="Calibri"/>
                <a:cs typeface="Calibri"/>
              </a:rPr>
              <a:t>c</a:t>
            </a:r>
            <a:r>
              <a:rPr sz="1300" spc="5" dirty="0">
                <a:solidFill>
                  <a:srgbClr val="1F4E79"/>
                </a:solidFill>
                <a:latin typeface="Calibri"/>
                <a:cs typeface="Calibri"/>
              </a:rPr>
              <a:t>i</a:t>
            </a:r>
            <a:r>
              <a:rPr sz="1300" spc="-10" dirty="0">
                <a:solidFill>
                  <a:srgbClr val="1F4E79"/>
                </a:solidFill>
                <a:latin typeface="Calibri"/>
                <a:cs typeface="Calibri"/>
              </a:rPr>
              <a:t>ón</a:t>
            </a:r>
            <a:r>
              <a:rPr sz="1300" spc="10" dirty="0">
                <a:solidFill>
                  <a:srgbClr val="1F4E79"/>
                </a:solidFill>
                <a:latin typeface="Calibri"/>
                <a:cs typeface="Calibri"/>
              </a:rPr>
              <a:t> </a:t>
            </a:r>
            <a:r>
              <a:rPr sz="1300" spc="-10" dirty="0">
                <a:solidFill>
                  <a:srgbClr val="1F4E79"/>
                </a:solidFill>
                <a:latin typeface="Calibri"/>
                <a:cs typeface="Calibri"/>
              </a:rPr>
              <a:t>a</a:t>
            </a:r>
            <a:r>
              <a:rPr sz="1300" spc="5" dirty="0">
                <a:solidFill>
                  <a:srgbClr val="1F4E79"/>
                </a:solidFill>
                <a:latin typeface="Calibri"/>
                <a:cs typeface="Calibri"/>
              </a:rPr>
              <a:t> </a:t>
            </a:r>
            <a:r>
              <a:rPr sz="1300" spc="-5" dirty="0">
                <a:solidFill>
                  <a:srgbClr val="1F4E79"/>
                </a:solidFill>
                <a:latin typeface="Calibri"/>
                <a:cs typeface="Calibri"/>
              </a:rPr>
              <a:t>la</a:t>
            </a:r>
            <a:r>
              <a:rPr sz="1300" spc="10" dirty="0">
                <a:solidFill>
                  <a:srgbClr val="1F4E79"/>
                </a:solidFill>
                <a:latin typeface="Calibri"/>
                <a:cs typeface="Calibri"/>
              </a:rPr>
              <a:t> </a:t>
            </a:r>
            <a:r>
              <a:rPr sz="1300" spc="-10" dirty="0">
                <a:solidFill>
                  <a:srgbClr val="1F4E79"/>
                </a:solidFill>
                <a:latin typeface="Calibri"/>
                <a:cs typeface="Calibri"/>
              </a:rPr>
              <a:t>p</a:t>
            </a:r>
            <a:r>
              <a:rPr sz="1300" spc="-25" dirty="0">
                <a:solidFill>
                  <a:srgbClr val="1F4E79"/>
                </a:solidFill>
                <a:latin typeface="Calibri"/>
                <a:cs typeface="Calibri"/>
              </a:rPr>
              <a:t>r</a:t>
            </a:r>
            <a:r>
              <a:rPr sz="1300" spc="-10" dirty="0">
                <a:solidFill>
                  <a:srgbClr val="1F4E79"/>
                </a:solidFill>
                <a:latin typeface="Calibri"/>
                <a:cs typeface="Calibri"/>
              </a:rPr>
              <a:t>ob</a:t>
            </a:r>
            <a:r>
              <a:rPr sz="1300" spc="5" dirty="0">
                <a:solidFill>
                  <a:srgbClr val="1F4E79"/>
                </a:solidFill>
                <a:latin typeface="Calibri"/>
                <a:cs typeface="Calibri"/>
              </a:rPr>
              <a:t>l</a:t>
            </a:r>
            <a:r>
              <a:rPr sz="1300" spc="-10" dirty="0">
                <a:solidFill>
                  <a:srgbClr val="1F4E79"/>
                </a:solidFill>
                <a:latin typeface="Calibri"/>
                <a:cs typeface="Calibri"/>
              </a:rPr>
              <a:t>emáti</a:t>
            </a:r>
            <a:r>
              <a:rPr sz="1300" spc="-15" dirty="0">
                <a:solidFill>
                  <a:srgbClr val="1F4E79"/>
                </a:solidFill>
                <a:latin typeface="Calibri"/>
                <a:cs typeface="Calibri"/>
              </a:rPr>
              <a:t>c</a:t>
            </a:r>
            <a:r>
              <a:rPr sz="1300" spc="-10" dirty="0">
                <a:solidFill>
                  <a:srgbClr val="1F4E79"/>
                </a:solidFill>
                <a:latin typeface="Calibri"/>
                <a:cs typeface="Calibri"/>
              </a:rPr>
              <a:t>a</a:t>
            </a:r>
            <a:r>
              <a:rPr sz="1300" spc="10" dirty="0">
                <a:solidFill>
                  <a:srgbClr val="1F4E79"/>
                </a:solidFill>
                <a:latin typeface="Calibri"/>
                <a:cs typeface="Calibri"/>
              </a:rPr>
              <a:t> </a:t>
            </a:r>
            <a:r>
              <a:rPr sz="1300" spc="5" dirty="0">
                <a:solidFill>
                  <a:srgbClr val="1F4E79"/>
                </a:solidFill>
                <a:latin typeface="Calibri"/>
                <a:cs typeface="Calibri"/>
              </a:rPr>
              <a:t>d</a:t>
            </a:r>
            <a:r>
              <a:rPr sz="1300" spc="-10" dirty="0">
                <a:solidFill>
                  <a:srgbClr val="1F4E79"/>
                </a:solidFill>
                <a:latin typeface="Calibri"/>
                <a:cs typeface="Calibri"/>
              </a:rPr>
              <a:t>e</a:t>
            </a:r>
            <a:r>
              <a:rPr sz="1300" spc="-5" dirty="0">
                <a:solidFill>
                  <a:srgbClr val="1F4E79"/>
                </a:solidFill>
                <a:latin typeface="Calibri"/>
                <a:cs typeface="Calibri"/>
              </a:rPr>
              <a:t> l</a:t>
            </a:r>
            <a:r>
              <a:rPr sz="1300" spc="5" dirty="0">
                <a:solidFill>
                  <a:srgbClr val="1F4E79"/>
                </a:solidFill>
                <a:latin typeface="Calibri"/>
                <a:cs typeface="Calibri"/>
              </a:rPr>
              <a:t>a</a:t>
            </a:r>
            <a:r>
              <a:rPr sz="1300" spc="-5" dirty="0">
                <a:solidFill>
                  <a:srgbClr val="1F4E79"/>
                </a:solidFill>
                <a:latin typeface="Calibri"/>
                <a:cs typeface="Calibri"/>
              </a:rPr>
              <a:t>s</a:t>
            </a:r>
            <a:r>
              <a:rPr sz="1300" spc="5" dirty="0">
                <a:solidFill>
                  <a:srgbClr val="1F4E79"/>
                </a:solidFill>
                <a:latin typeface="Calibri"/>
                <a:cs typeface="Calibri"/>
              </a:rPr>
              <a:t> </a:t>
            </a:r>
            <a:r>
              <a:rPr sz="1300" spc="-5" dirty="0">
                <a:solidFill>
                  <a:srgbClr val="1F4E79"/>
                </a:solidFill>
                <a:latin typeface="Calibri"/>
                <a:cs typeface="Calibri"/>
              </a:rPr>
              <a:t>i</a:t>
            </a:r>
            <a:r>
              <a:rPr sz="1300" spc="5" dirty="0">
                <a:solidFill>
                  <a:srgbClr val="1F4E79"/>
                </a:solidFill>
                <a:latin typeface="Calibri"/>
                <a:cs typeface="Calibri"/>
              </a:rPr>
              <a:t>n</a:t>
            </a:r>
            <a:r>
              <a:rPr sz="1300" spc="-20" dirty="0">
                <a:solidFill>
                  <a:srgbClr val="1F4E79"/>
                </a:solidFill>
                <a:latin typeface="Calibri"/>
                <a:cs typeface="Calibri"/>
              </a:rPr>
              <a:t>st</a:t>
            </a:r>
            <a:r>
              <a:rPr sz="1300" spc="-5" dirty="0">
                <a:solidFill>
                  <a:srgbClr val="1F4E79"/>
                </a:solidFill>
                <a:latin typeface="Calibri"/>
                <a:cs typeface="Calibri"/>
              </a:rPr>
              <a:t>alaci</a:t>
            </a:r>
            <a:r>
              <a:rPr sz="1300" spc="0" dirty="0">
                <a:solidFill>
                  <a:srgbClr val="1F4E79"/>
                </a:solidFill>
                <a:latin typeface="Calibri"/>
                <a:cs typeface="Calibri"/>
              </a:rPr>
              <a:t>o</a:t>
            </a:r>
            <a:r>
              <a:rPr sz="1300" spc="-10" dirty="0">
                <a:solidFill>
                  <a:srgbClr val="1F4E79"/>
                </a:solidFill>
                <a:latin typeface="Calibri"/>
                <a:cs typeface="Calibri"/>
              </a:rPr>
              <a:t>n</a:t>
            </a:r>
            <a:r>
              <a:rPr sz="1300" spc="-5" dirty="0">
                <a:solidFill>
                  <a:srgbClr val="1F4E79"/>
                </a:solidFill>
                <a:latin typeface="Calibri"/>
                <a:cs typeface="Calibri"/>
              </a:rPr>
              <a:t>es</a:t>
            </a:r>
            <a:r>
              <a:rPr sz="1300" spc="20" dirty="0">
                <a:solidFill>
                  <a:srgbClr val="1F4E79"/>
                </a:solidFill>
                <a:latin typeface="Calibri"/>
                <a:cs typeface="Calibri"/>
              </a:rPr>
              <a:t> </a:t>
            </a:r>
            <a:r>
              <a:rPr sz="1300" spc="-10" dirty="0">
                <a:solidFill>
                  <a:srgbClr val="1F4E79"/>
                </a:solidFill>
                <a:latin typeface="Calibri"/>
                <a:cs typeface="Calibri"/>
              </a:rPr>
              <a:t>a</a:t>
            </a:r>
            <a:r>
              <a:rPr sz="1300" spc="-5" dirty="0">
                <a:solidFill>
                  <a:srgbClr val="1F4E79"/>
                </a:solidFill>
                <a:latin typeface="Calibri"/>
                <a:cs typeface="Calibri"/>
              </a:rPr>
              <a:t>ct</a:t>
            </a:r>
            <a:r>
              <a:rPr sz="1300" spc="0" dirty="0">
                <a:solidFill>
                  <a:srgbClr val="1F4E79"/>
                </a:solidFill>
                <a:latin typeface="Calibri"/>
                <a:cs typeface="Calibri"/>
              </a:rPr>
              <a:t>u</a:t>
            </a:r>
            <a:r>
              <a:rPr sz="1300" spc="-5" dirty="0">
                <a:solidFill>
                  <a:srgbClr val="1F4E79"/>
                </a:solidFill>
                <a:latin typeface="Calibri"/>
                <a:cs typeface="Calibri"/>
              </a:rPr>
              <a:t>ales,</a:t>
            </a:r>
            <a:r>
              <a:rPr sz="1300" spc="15" dirty="0">
                <a:solidFill>
                  <a:srgbClr val="1F4E79"/>
                </a:solidFill>
                <a:latin typeface="Calibri"/>
                <a:cs typeface="Calibri"/>
              </a:rPr>
              <a:t> </a:t>
            </a:r>
            <a:r>
              <a:rPr sz="1300" spc="0" dirty="0">
                <a:solidFill>
                  <a:srgbClr val="1F4E79"/>
                </a:solidFill>
                <a:latin typeface="Calibri"/>
                <a:cs typeface="Calibri"/>
              </a:rPr>
              <a:t>b</a:t>
            </a:r>
            <a:r>
              <a:rPr sz="1300" spc="-10" dirty="0">
                <a:solidFill>
                  <a:srgbClr val="1F4E79"/>
                </a:solidFill>
                <a:latin typeface="Calibri"/>
                <a:cs typeface="Calibri"/>
              </a:rPr>
              <a:t>us</a:t>
            </a:r>
            <a:r>
              <a:rPr sz="1300" spc="-20" dirty="0">
                <a:solidFill>
                  <a:srgbClr val="1F4E79"/>
                </a:solidFill>
                <a:latin typeface="Calibri"/>
                <a:cs typeface="Calibri"/>
              </a:rPr>
              <a:t>c</a:t>
            </a:r>
            <a:r>
              <a:rPr sz="1300" spc="0" dirty="0">
                <a:solidFill>
                  <a:srgbClr val="1F4E79"/>
                </a:solidFill>
                <a:latin typeface="Calibri"/>
                <a:cs typeface="Calibri"/>
              </a:rPr>
              <a:t>a</a:t>
            </a:r>
            <a:r>
              <a:rPr sz="1300" spc="-10" dirty="0">
                <a:solidFill>
                  <a:srgbClr val="1F4E79"/>
                </a:solidFill>
                <a:latin typeface="Calibri"/>
                <a:cs typeface="Calibri"/>
              </a:rPr>
              <a:t>n</a:t>
            </a:r>
            <a:r>
              <a:rPr sz="1300" spc="-5" dirty="0">
                <a:solidFill>
                  <a:srgbClr val="1F4E79"/>
                </a:solidFill>
                <a:latin typeface="Calibri"/>
                <a:cs typeface="Calibri"/>
              </a:rPr>
              <a:t>d</a:t>
            </a:r>
            <a:r>
              <a:rPr sz="1300" spc="-10" dirty="0">
                <a:solidFill>
                  <a:srgbClr val="1F4E79"/>
                </a:solidFill>
                <a:latin typeface="Calibri"/>
                <a:cs typeface="Calibri"/>
              </a:rPr>
              <a:t>o</a:t>
            </a:r>
            <a:r>
              <a:rPr sz="1300" spc="20" dirty="0">
                <a:solidFill>
                  <a:srgbClr val="1F4E79"/>
                </a:solidFill>
                <a:latin typeface="Calibri"/>
                <a:cs typeface="Calibri"/>
              </a:rPr>
              <a:t> </a:t>
            </a:r>
            <a:r>
              <a:rPr sz="1300" spc="-10" dirty="0">
                <a:solidFill>
                  <a:srgbClr val="1F4E79"/>
                </a:solidFill>
                <a:latin typeface="Calibri"/>
                <a:cs typeface="Calibri"/>
              </a:rPr>
              <a:t>un</a:t>
            </a:r>
            <a:r>
              <a:rPr sz="1300" spc="5" dirty="0">
                <a:solidFill>
                  <a:srgbClr val="1F4E79"/>
                </a:solidFill>
                <a:latin typeface="Calibri"/>
                <a:cs typeface="Calibri"/>
              </a:rPr>
              <a:t> </a:t>
            </a:r>
            <a:r>
              <a:rPr sz="1300" spc="0" dirty="0">
                <a:solidFill>
                  <a:srgbClr val="1F4E79"/>
                </a:solidFill>
                <a:latin typeface="Calibri"/>
                <a:cs typeface="Calibri"/>
              </a:rPr>
              <a:t>e</a:t>
            </a:r>
            <a:r>
              <a:rPr sz="1300" spc="-10" dirty="0">
                <a:solidFill>
                  <a:srgbClr val="1F4E79"/>
                </a:solidFill>
                <a:latin typeface="Calibri"/>
                <a:cs typeface="Calibri"/>
              </a:rPr>
              <a:t>sp</a:t>
            </a:r>
            <a:r>
              <a:rPr sz="1300" spc="0" dirty="0">
                <a:solidFill>
                  <a:srgbClr val="1F4E79"/>
                </a:solidFill>
                <a:latin typeface="Calibri"/>
                <a:cs typeface="Calibri"/>
              </a:rPr>
              <a:t>a</a:t>
            </a:r>
            <a:r>
              <a:rPr sz="1300" spc="-5" dirty="0">
                <a:solidFill>
                  <a:srgbClr val="1F4E79"/>
                </a:solidFill>
                <a:latin typeface="Calibri"/>
                <a:cs typeface="Calibri"/>
              </a:rPr>
              <a:t>cio </a:t>
            </a:r>
            <a:r>
              <a:rPr sz="1300" spc="0" dirty="0">
                <a:solidFill>
                  <a:srgbClr val="1F4E79"/>
                </a:solidFill>
                <a:latin typeface="Calibri"/>
                <a:cs typeface="Calibri"/>
              </a:rPr>
              <a:t>a</a:t>
            </a:r>
            <a:r>
              <a:rPr sz="1300" spc="-10" dirty="0">
                <a:solidFill>
                  <a:srgbClr val="1F4E79"/>
                </a:solidFill>
                <a:latin typeface="Calibri"/>
                <a:cs typeface="Calibri"/>
              </a:rPr>
              <a:t>mplio</a:t>
            </a:r>
            <a:r>
              <a:rPr sz="1300" spc="5" dirty="0">
                <a:solidFill>
                  <a:srgbClr val="1F4E79"/>
                </a:solidFill>
                <a:latin typeface="Calibri"/>
                <a:cs typeface="Calibri"/>
              </a:rPr>
              <a:t> </a:t>
            </a:r>
            <a:r>
              <a:rPr sz="1300" spc="-10" dirty="0">
                <a:solidFill>
                  <a:srgbClr val="1F4E79"/>
                </a:solidFill>
                <a:latin typeface="Calibri"/>
                <a:cs typeface="Calibri"/>
              </a:rPr>
              <a:t>y</a:t>
            </a:r>
            <a:r>
              <a:rPr sz="1300" spc="15" dirty="0">
                <a:solidFill>
                  <a:srgbClr val="1F4E79"/>
                </a:solidFill>
                <a:latin typeface="Calibri"/>
                <a:cs typeface="Calibri"/>
              </a:rPr>
              <a:t> </a:t>
            </a:r>
            <a:r>
              <a:rPr sz="1300" spc="-10" dirty="0">
                <a:solidFill>
                  <a:srgbClr val="1F4E79"/>
                </a:solidFill>
                <a:latin typeface="Calibri"/>
                <a:cs typeface="Calibri"/>
              </a:rPr>
              <a:t>fun</a:t>
            </a:r>
            <a:r>
              <a:rPr sz="1300" spc="-5" dirty="0">
                <a:solidFill>
                  <a:srgbClr val="1F4E79"/>
                </a:solidFill>
                <a:latin typeface="Calibri"/>
                <a:cs typeface="Calibri"/>
              </a:rPr>
              <a:t>ci</a:t>
            </a:r>
            <a:r>
              <a:rPr sz="1300" spc="0" dirty="0">
                <a:solidFill>
                  <a:srgbClr val="1F4E79"/>
                </a:solidFill>
                <a:latin typeface="Calibri"/>
                <a:cs typeface="Calibri"/>
              </a:rPr>
              <a:t>o</a:t>
            </a:r>
            <a:r>
              <a:rPr sz="1300" spc="-10" dirty="0">
                <a:solidFill>
                  <a:srgbClr val="1F4E79"/>
                </a:solidFill>
                <a:latin typeface="Calibri"/>
                <a:cs typeface="Calibri"/>
              </a:rPr>
              <a:t>nal</a:t>
            </a:r>
            <a:r>
              <a:rPr sz="1300" spc="25" dirty="0">
                <a:solidFill>
                  <a:srgbClr val="1F4E79"/>
                </a:solidFill>
                <a:latin typeface="Calibri"/>
                <a:cs typeface="Calibri"/>
              </a:rPr>
              <a:t> </a:t>
            </a:r>
            <a:r>
              <a:rPr sz="1300" spc="-10" dirty="0">
                <a:solidFill>
                  <a:srgbClr val="1F4E79"/>
                </a:solidFill>
                <a:latin typeface="Calibri"/>
                <a:cs typeface="Calibri"/>
              </a:rPr>
              <a:t>que</a:t>
            </a:r>
            <a:r>
              <a:rPr sz="1300" spc="5" dirty="0">
                <a:solidFill>
                  <a:srgbClr val="1F4E79"/>
                </a:solidFill>
                <a:latin typeface="Calibri"/>
                <a:cs typeface="Calibri"/>
              </a:rPr>
              <a:t> </a:t>
            </a:r>
            <a:r>
              <a:rPr sz="1300" spc="-10" dirty="0">
                <a:solidFill>
                  <a:srgbClr val="1F4E79"/>
                </a:solidFill>
                <a:latin typeface="Calibri"/>
                <a:cs typeface="Calibri"/>
              </a:rPr>
              <a:t>dé</a:t>
            </a:r>
            <a:r>
              <a:rPr sz="1300" spc="5" dirty="0">
                <a:solidFill>
                  <a:srgbClr val="1F4E79"/>
                </a:solidFill>
                <a:latin typeface="Calibri"/>
                <a:cs typeface="Calibri"/>
              </a:rPr>
              <a:t> </a:t>
            </a:r>
            <a:r>
              <a:rPr sz="1300" spc="-20" dirty="0">
                <a:solidFill>
                  <a:srgbClr val="1F4E79"/>
                </a:solidFill>
                <a:latin typeface="Calibri"/>
                <a:cs typeface="Calibri"/>
              </a:rPr>
              <a:t>c</a:t>
            </a:r>
            <a:r>
              <a:rPr sz="1300" spc="0" dirty="0">
                <a:solidFill>
                  <a:srgbClr val="1F4E79"/>
                </a:solidFill>
                <a:latin typeface="Calibri"/>
                <a:cs typeface="Calibri"/>
              </a:rPr>
              <a:t>a</a:t>
            </a:r>
            <a:r>
              <a:rPr sz="1300" spc="-10" dirty="0">
                <a:solidFill>
                  <a:srgbClr val="1F4E79"/>
                </a:solidFill>
                <a:latin typeface="Calibri"/>
                <a:cs typeface="Calibri"/>
              </a:rPr>
              <a:t>bida</a:t>
            </a:r>
            <a:r>
              <a:rPr sz="1300" spc="10" dirty="0">
                <a:solidFill>
                  <a:srgbClr val="1F4E79"/>
                </a:solidFill>
                <a:latin typeface="Calibri"/>
                <a:cs typeface="Calibri"/>
              </a:rPr>
              <a:t> </a:t>
            </a:r>
            <a:r>
              <a:rPr sz="1300" spc="-10" dirty="0">
                <a:solidFill>
                  <a:srgbClr val="1F4E79"/>
                </a:solidFill>
                <a:latin typeface="Calibri"/>
                <a:cs typeface="Calibri"/>
              </a:rPr>
              <a:t>a</a:t>
            </a:r>
            <a:r>
              <a:rPr sz="1300" spc="-5" dirty="0">
                <a:solidFill>
                  <a:srgbClr val="1F4E79"/>
                </a:solidFill>
                <a:latin typeface="Calibri"/>
                <a:cs typeface="Calibri"/>
              </a:rPr>
              <a:t> los</a:t>
            </a:r>
            <a:r>
              <a:rPr sz="1300" spc="10" dirty="0">
                <a:solidFill>
                  <a:srgbClr val="1F4E79"/>
                </a:solidFill>
                <a:latin typeface="Calibri"/>
                <a:cs typeface="Calibri"/>
              </a:rPr>
              <a:t> </a:t>
            </a:r>
            <a:r>
              <a:rPr sz="1300" spc="-10" dirty="0">
                <a:solidFill>
                  <a:srgbClr val="1F4E79"/>
                </a:solidFill>
                <a:latin typeface="Calibri"/>
                <a:cs typeface="Calibri"/>
              </a:rPr>
              <a:t>miles</a:t>
            </a:r>
            <a:r>
              <a:rPr sz="1300" spc="20" dirty="0">
                <a:solidFill>
                  <a:srgbClr val="1F4E79"/>
                </a:solidFill>
                <a:latin typeface="Calibri"/>
                <a:cs typeface="Calibri"/>
              </a:rPr>
              <a:t> </a:t>
            </a:r>
            <a:r>
              <a:rPr sz="1300" spc="-10" dirty="0">
                <a:solidFill>
                  <a:srgbClr val="1F4E79"/>
                </a:solidFill>
                <a:latin typeface="Calibri"/>
                <a:cs typeface="Calibri"/>
              </a:rPr>
              <a:t>de</a:t>
            </a:r>
            <a:r>
              <a:rPr sz="1300" spc="20" dirty="0">
                <a:solidFill>
                  <a:srgbClr val="1F4E79"/>
                </a:solidFill>
                <a:latin typeface="Calibri"/>
                <a:cs typeface="Calibri"/>
              </a:rPr>
              <a:t> </a:t>
            </a:r>
            <a:r>
              <a:rPr sz="1300" spc="-5" dirty="0">
                <a:solidFill>
                  <a:srgbClr val="1F4E79"/>
                </a:solidFill>
                <a:latin typeface="Calibri"/>
                <a:cs typeface="Calibri"/>
              </a:rPr>
              <a:t>visi</a:t>
            </a:r>
            <a:r>
              <a:rPr sz="1300" spc="-20" dirty="0">
                <a:solidFill>
                  <a:srgbClr val="1F4E79"/>
                </a:solidFill>
                <a:latin typeface="Calibri"/>
                <a:cs typeface="Calibri"/>
              </a:rPr>
              <a:t>t</a:t>
            </a:r>
            <a:r>
              <a:rPr sz="1300" spc="-10" dirty="0">
                <a:solidFill>
                  <a:srgbClr val="1F4E79"/>
                </a:solidFill>
                <a:latin typeface="Calibri"/>
                <a:cs typeface="Calibri"/>
              </a:rPr>
              <a:t>a</a:t>
            </a:r>
            <a:r>
              <a:rPr sz="1300" spc="-20" dirty="0">
                <a:solidFill>
                  <a:srgbClr val="1F4E79"/>
                </a:solidFill>
                <a:latin typeface="Calibri"/>
                <a:cs typeface="Calibri"/>
              </a:rPr>
              <a:t>nt</a:t>
            </a:r>
            <a:r>
              <a:rPr sz="1300" spc="-10" dirty="0">
                <a:solidFill>
                  <a:srgbClr val="1F4E79"/>
                </a:solidFill>
                <a:latin typeface="Calibri"/>
                <a:cs typeface="Calibri"/>
              </a:rPr>
              <a:t>es</a:t>
            </a:r>
            <a:r>
              <a:rPr sz="1300" spc="30" dirty="0">
                <a:solidFill>
                  <a:srgbClr val="1F4E79"/>
                </a:solidFill>
                <a:latin typeface="Calibri"/>
                <a:cs typeface="Calibri"/>
              </a:rPr>
              <a:t> </a:t>
            </a:r>
            <a:r>
              <a:rPr sz="1300" spc="-10" dirty="0">
                <a:solidFill>
                  <a:srgbClr val="1F4E79"/>
                </a:solidFill>
                <a:latin typeface="Calibri"/>
                <a:cs typeface="Calibri"/>
              </a:rPr>
              <a:t>que</a:t>
            </a:r>
            <a:r>
              <a:rPr sz="1300" spc="20" dirty="0">
                <a:solidFill>
                  <a:srgbClr val="1F4E79"/>
                </a:solidFill>
                <a:latin typeface="Calibri"/>
                <a:cs typeface="Calibri"/>
              </a:rPr>
              <a:t> </a:t>
            </a:r>
            <a:r>
              <a:rPr sz="1300" spc="-10" dirty="0">
                <a:solidFill>
                  <a:srgbClr val="1F4E79"/>
                </a:solidFill>
                <a:latin typeface="Calibri"/>
                <a:cs typeface="Calibri"/>
              </a:rPr>
              <a:t>acuden</a:t>
            </a:r>
            <a:r>
              <a:rPr sz="1300" spc="20" dirty="0">
                <a:solidFill>
                  <a:srgbClr val="1F4E79"/>
                </a:solidFill>
                <a:latin typeface="Calibri"/>
                <a:cs typeface="Calibri"/>
              </a:rPr>
              <a:t> </a:t>
            </a:r>
            <a:r>
              <a:rPr sz="1300" spc="-10" dirty="0">
                <a:solidFill>
                  <a:srgbClr val="1F4E79"/>
                </a:solidFill>
                <a:latin typeface="Calibri"/>
                <a:cs typeface="Calibri"/>
              </a:rPr>
              <a:t>mensualme</a:t>
            </a:r>
            <a:r>
              <a:rPr sz="1300" spc="-20" dirty="0">
                <a:solidFill>
                  <a:srgbClr val="1F4E79"/>
                </a:solidFill>
                <a:latin typeface="Calibri"/>
                <a:cs typeface="Calibri"/>
              </a:rPr>
              <a:t>nt</a:t>
            </a:r>
            <a:r>
              <a:rPr sz="1300" spc="-10" dirty="0">
                <a:solidFill>
                  <a:srgbClr val="1F4E79"/>
                </a:solidFill>
                <a:latin typeface="Calibri"/>
                <a:cs typeface="Calibri"/>
              </a:rPr>
              <a:t>e</a:t>
            </a:r>
            <a:r>
              <a:rPr sz="1300" spc="50" dirty="0">
                <a:solidFill>
                  <a:srgbClr val="1F4E79"/>
                </a:solidFill>
                <a:latin typeface="Calibri"/>
                <a:cs typeface="Calibri"/>
              </a:rPr>
              <a:t> </a:t>
            </a:r>
            <a:r>
              <a:rPr sz="1300" spc="-10" dirty="0">
                <a:solidFill>
                  <a:srgbClr val="1F4E79"/>
                </a:solidFill>
                <a:latin typeface="Calibri"/>
                <a:cs typeface="Calibri"/>
              </a:rPr>
              <a:t>a</a:t>
            </a:r>
            <a:r>
              <a:rPr sz="1300" spc="5" dirty="0">
                <a:solidFill>
                  <a:srgbClr val="1F4E79"/>
                </a:solidFill>
                <a:latin typeface="Calibri"/>
                <a:cs typeface="Calibri"/>
              </a:rPr>
              <a:t> </a:t>
            </a:r>
            <a:r>
              <a:rPr sz="1300" spc="-5" dirty="0">
                <a:solidFill>
                  <a:srgbClr val="1F4E79"/>
                </a:solidFill>
                <a:latin typeface="Calibri"/>
                <a:cs typeface="Calibri"/>
              </a:rPr>
              <a:t>él.</a:t>
            </a:r>
            <a:endParaRPr sz="1300" dirty="0">
              <a:latin typeface="Calibri"/>
              <a:cs typeface="Calibri"/>
            </a:endParaRPr>
          </a:p>
          <a:p>
            <a:pPr>
              <a:lnSpc>
                <a:spcPts val="550"/>
              </a:lnSpc>
              <a:spcBef>
                <a:spcPts val="12"/>
              </a:spcBef>
            </a:pPr>
            <a:endParaRPr sz="550" dirty="0"/>
          </a:p>
          <a:p>
            <a:pPr>
              <a:lnSpc>
                <a:spcPts val="1000"/>
              </a:lnSpc>
            </a:pPr>
            <a:endParaRPr sz="1000" dirty="0"/>
          </a:p>
          <a:p>
            <a:pPr marL="12700" marR="12700" algn="just">
              <a:lnSpc>
                <a:spcPct val="100000"/>
              </a:lnSpc>
            </a:pPr>
            <a:r>
              <a:rPr sz="1300" spc="-5" dirty="0">
                <a:solidFill>
                  <a:srgbClr val="1F4E79"/>
                </a:solidFill>
                <a:latin typeface="Calibri"/>
                <a:cs typeface="Calibri"/>
              </a:rPr>
              <a:t>S</a:t>
            </a:r>
            <a:r>
              <a:rPr sz="1300" spc="-10" dirty="0">
                <a:solidFill>
                  <a:srgbClr val="1F4E79"/>
                </a:solidFill>
                <a:latin typeface="Calibri"/>
                <a:cs typeface="Calibri"/>
              </a:rPr>
              <a:t>e</a:t>
            </a:r>
            <a:r>
              <a:rPr sz="1300" spc="55" dirty="0">
                <a:solidFill>
                  <a:srgbClr val="1F4E79"/>
                </a:solidFill>
                <a:latin typeface="Calibri"/>
                <a:cs typeface="Calibri"/>
              </a:rPr>
              <a:t> </a:t>
            </a:r>
            <a:r>
              <a:rPr sz="1300" spc="-10" dirty="0">
                <a:solidFill>
                  <a:srgbClr val="1F4E79"/>
                </a:solidFill>
                <a:latin typeface="Calibri"/>
                <a:cs typeface="Calibri"/>
              </a:rPr>
              <a:t>p</a:t>
            </a:r>
            <a:r>
              <a:rPr sz="1300" spc="-15" dirty="0">
                <a:solidFill>
                  <a:srgbClr val="1F4E79"/>
                </a:solidFill>
                <a:latin typeface="Calibri"/>
                <a:cs typeface="Calibri"/>
              </a:rPr>
              <a:t>r</a:t>
            </a:r>
            <a:r>
              <a:rPr sz="1300" spc="-20" dirty="0">
                <a:solidFill>
                  <a:srgbClr val="1F4E79"/>
                </a:solidFill>
                <a:latin typeface="Calibri"/>
                <a:cs typeface="Calibri"/>
              </a:rPr>
              <a:t>et</a:t>
            </a:r>
            <a:r>
              <a:rPr sz="1300" spc="-10" dirty="0">
                <a:solidFill>
                  <a:srgbClr val="1F4E79"/>
                </a:solidFill>
                <a:latin typeface="Calibri"/>
                <a:cs typeface="Calibri"/>
              </a:rPr>
              <a:t>e</a:t>
            </a:r>
            <a:r>
              <a:rPr sz="1300" spc="-5" dirty="0">
                <a:solidFill>
                  <a:srgbClr val="1F4E79"/>
                </a:solidFill>
                <a:latin typeface="Calibri"/>
                <a:cs typeface="Calibri"/>
              </a:rPr>
              <a:t>n</a:t>
            </a:r>
            <a:r>
              <a:rPr sz="1300" spc="-10" dirty="0">
                <a:solidFill>
                  <a:srgbClr val="1F4E79"/>
                </a:solidFill>
                <a:latin typeface="Calibri"/>
                <a:cs typeface="Calibri"/>
              </a:rPr>
              <a:t>de</a:t>
            </a:r>
            <a:r>
              <a:rPr sz="1300" spc="75" dirty="0">
                <a:solidFill>
                  <a:srgbClr val="1F4E79"/>
                </a:solidFill>
                <a:latin typeface="Calibri"/>
                <a:cs typeface="Calibri"/>
              </a:rPr>
              <a:t> </a:t>
            </a:r>
            <a:r>
              <a:rPr sz="1300" spc="-10" dirty="0">
                <a:solidFill>
                  <a:srgbClr val="1F4E79"/>
                </a:solidFill>
                <a:latin typeface="Calibri"/>
                <a:cs typeface="Calibri"/>
              </a:rPr>
              <a:t>un</a:t>
            </a:r>
            <a:r>
              <a:rPr sz="1300" spc="55" dirty="0">
                <a:solidFill>
                  <a:srgbClr val="1F4E79"/>
                </a:solidFill>
                <a:latin typeface="Calibri"/>
                <a:cs typeface="Calibri"/>
              </a:rPr>
              <a:t> </a:t>
            </a:r>
            <a:r>
              <a:rPr sz="1300" spc="0" dirty="0">
                <a:solidFill>
                  <a:srgbClr val="1F4E79"/>
                </a:solidFill>
                <a:latin typeface="Calibri"/>
                <a:cs typeface="Calibri"/>
              </a:rPr>
              <a:t>e</a:t>
            </a:r>
            <a:r>
              <a:rPr sz="1300" spc="-5" dirty="0">
                <a:solidFill>
                  <a:srgbClr val="1F4E79"/>
                </a:solidFill>
                <a:latin typeface="Calibri"/>
                <a:cs typeface="Calibri"/>
              </a:rPr>
              <a:t>dific</a:t>
            </a:r>
            <a:r>
              <a:rPr sz="1300" spc="5" dirty="0">
                <a:solidFill>
                  <a:srgbClr val="1F4E79"/>
                </a:solidFill>
                <a:latin typeface="Calibri"/>
                <a:cs typeface="Calibri"/>
              </a:rPr>
              <a:t>i</a:t>
            </a:r>
            <a:r>
              <a:rPr sz="1300" spc="-10" dirty="0">
                <a:solidFill>
                  <a:srgbClr val="1F4E79"/>
                </a:solidFill>
                <a:latin typeface="Calibri"/>
                <a:cs typeface="Calibri"/>
              </a:rPr>
              <a:t>o</a:t>
            </a:r>
            <a:r>
              <a:rPr sz="1300" spc="45" dirty="0">
                <a:solidFill>
                  <a:srgbClr val="1F4E79"/>
                </a:solidFill>
                <a:latin typeface="Calibri"/>
                <a:cs typeface="Calibri"/>
              </a:rPr>
              <a:t> </a:t>
            </a:r>
            <a:r>
              <a:rPr sz="1300" spc="-10" dirty="0">
                <a:solidFill>
                  <a:srgbClr val="1F4E79"/>
                </a:solidFill>
                <a:latin typeface="Calibri"/>
                <a:cs typeface="Calibri"/>
              </a:rPr>
              <a:t>con</a:t>
            </a:r>
            <a:r>
              <a:rPr sz="1300" spc="55" dirty="0">
                <a:solidFill>
                  <a:srgbClr val="1F4E79"/>
                </a:solidFill>
                <a:latin typeface="Calibri"/>
                <a:cs typeface="Calibri"/>
              </a:rPr>
              <a:t> </a:t>
            </a:r>
            <a:r>
              <a:rPr sz="1300" spc="-5" dirty="0">
                <a:solidFill>
                  <a:srgbClr val="1F4E79"/>
                </a:solidFill>
                <a:latin typeface="Calibri"/>
                <a:cs typeface="Calibri"/>
              </a:rPr>
              <a:t>el</a:t>
            </a:r>
            <a:r>
              <a:rPr sz="1300" spc="55" dirty="0">
                <a:solidFill>
                  <a:srgbClr val="1F4E79"/>
                </a:solidFill>
                <a:latin typeface="Calibri"/>
                <a:cs typeface="Calibri"/>
              </a:rPr>
              <a:t> </a:t>
            </a:r>
            <a:r>
              <a:rPr sz="1300" spc="-10" dirty="0">
                <a:solidFill>
                  <a:srgbClr val="1F4E79"/>
                </a:solidFill>
                <a:latin typeface="Calibri"/>
                <a:cs typeface="Calibri"/>
              </a:rPr>
              <a:t>área</a:t>
            </a:r>
            <a:r>
              <a:rPr sz="1300" spc="70" dirty="0">
                <a:solidFill>
                  <a:srgbClr val="1F4E79"/>
                </a:solidFill>
                <a:latin typeface="Calibri"/>
                <a:cs typeface="Calibri"/>
              </a:rPr>
              <a:t> </a:t>
            </a:r>
            <a:r>
              <a:rPr sz="1300" spc="-5" dirty="0">
                <a:solidFill>
                  <a:srgbClr val="1F4E79"/>
                </a:solidFill>
                <a:latin typeface="Calibri"/>
                <a:cs typeface="Calibri"/>
              </a:rPr>
              <a:t>sufic</a:t>
            </a:r>
            <a:r>
              <a:rPr sz="1300" spc="-10" dirty="0">
                <a:solidFill>
                  <a:srgbClr val="1F4E79"/>
                </a:solidFill>
                <a:latin typeface="Calibri"/>
                <a:cs typeface="Calibri"/>
              </a:rPr>
              <a:t>iente</a:t>
            </a:r>
            <a:r>
              <a:rPr sz="1300" spc="60" dirty="0">
                <a:solidFill>
                  <a:srgbClr val="1F4E79"/>
                </a:solidFill>
                <a:latin typeface="Calibri"/>
                <a:cs typeface="Calibri"/>
              </a:rPr>
              <a:t> </a:t>
            </a:r>
            <a:r>
              <a:rPr sz="1300" spc="-10" dirty="0">
                <a:solidFill>
                  <a:srgbClr val="1F4E79"/>
                </a:solidFill>
                <a:latin typeface="Calibri"/>
                <a:cs typeface="Calibri"/>
              </a:rPr>
              <a:t>pa</a:t>
            </a:r>
            <a:r>
              <a:rPr sz="1300" spc="-30" dirty="0">
                <a:solidFill>
                  <a:srgbClr val="1F4E79"/>
                </a:solidFill>
                <a:latin typeface="Calibri"/>
                <a:cs typeface="Calibri"/>
              </a:rPr>
              <a:t>r</a:t>
            </a:r>
            <a:r>
              <a:rPr sz="1300" spc="-10" dirty="0">
                <a:solidFill>
                  <a:srgbClr val="1F4E79"/>
                </a:solidFill>
                <a:latin typeface="Calibri"/>
                <a:cs typeface="Calibri"/>
              </a:rPr>
              <a:t>a</a:t>
            </a:r>
            <a:r>
              <a:rPr sz="1300" spc="55" dirty="0">
                <a:solidFill>
                  <a:srgbClr val="1F4E79"/>
                </a:solidFill>
                <a:latin typeface="Calibri"/>
                <a:cs typeface="Calibri"/>
              </a:rPr>
              <a:t> </a:t>
            </a:r>
            <a:r>
              <a:rPr sz="1300" spc="-35" dirty="0">
                <a:solidFill>
                  <a:srgbClr val="1F4E79"/>
                </a:solidFill>
                <a:latin typeface="Calibri"/>
                <a:cs typeface="Calibri"/>
              </a:rPr>
              <a:t>e</a:t>
            </a:r>
            <a:r>
              <a:rPr sz="1300" spc="-5" dirty="0">
                <a:solidFill>
                  <a:srgbClr val="1F4E79"/>
                </a:solidFill>
                <a:latin typeface="Calibri"/>
                <a:cs typeface="Calibri"/>
              </a:rPr>
              <a:t>xhibici</a:t>
            </a:r>
            <a:r>
              <a:rPr sz="1300" spc="0" dirty="0">
                <a:solidFill>
                  <a:srgbClr val="1F4E79"/>
                </a:solidFill>
                <a:latin typeface="Calibri"/>
                <a:cs typeface="Calibri"/>
              </a:rPr>
              <a:t>ó</a:t>
            </a:r>
            <a:r>
              <a:rPr sz="1300" spc="-10" dirty="0">
                <a:solidFill>
                  <a:srgbClr val="1F4E79"/>
                </a:solidFill>
                <a:latin typeface="Calibri"/>
                <a:cs typeface="Calibri"/>
              </a:rPr>
              <a:t>n</a:t>
            </a:r>
            <a:r>
              <a:rPr sz="1300" spc="60" dirty="0">
                <a:solidFill>
                  <a:srgbClr val="1F4E79"/>
                </a:solidFill>
                <a:latin typeface="Calibri"/>
                <a:cs typeface="Calibri"/>
              </a:rPr>
              <a:t> </a:t>
            </a:r>
            <a:r>
              <a:rPr sz="1300" spc="-10" dirty="0">
                <a:solidFill>
                  <a:srgbClr val="1F4E79"/>
                </a:solidFill>
                <a:latin typeface="Calibri"/>
                <a:cs typeface="Calibri"/>
              </a:rPr>
              <a:t>y</a:t>
            </a:r>
            <a:r>
              <a:rPr sz="1300" spc="55" dirty="0">
                <a:solidFill>
                  <a:srgbClr val="1F4E79"/>
                </a:solidFill>
                <a:latin typeface="Calibri"/>
                <a:cs typeface="Calibri"/>
              </a:rPr>
              <a:t> </a:t>
            </a:r>
            <a:r>
              <a:rPr sz="1300" spc="-5" dirty="0">
                <a:solidFill>
                  <a:srgbClr val="1F4E79"/>
                </a:solidFill>
                <a:latin typeface="Calibri"/>
                <a:cs typeface="Calibri"/>
              </a:rPr>
              <a:t>t</a:t>
            </a:r>
            <a:r>
              <a:rPr sz="1300" spc="-30" dirty="0">
                <a:solidFill>
                  <a:srgbClr val="1F4E79"/>
                </a:solidFill>
                <a:latin typeface="Calibri"/>
                <a:cs typeface="Calibri"/>
              </a:rPr>
              <a:t>r</a:t>
            </a:r>
            <a:r>
              <a:rPr sz="1300" spc="0" dirty="0">
                <a:solidFill>
                  <a:srgbClr val="1F4E79"/>
                </a:solidFill>
                <a:latin typeface="Calibri"/>
                <a:cs typeface="Calibri"/>
              </a:rPr>
              <a:t>á</a:t>
            </a:r>
            <a:r>
              <a:rPr sz="1300" spc="-10" dirty="0">
                <a:solidFill>
                  <a:srgbClr val="1F4E79"/>
                </a:solidFill>
                <a:latin typeface="Calibri"/>
                <a:cs typeface="Calibri"/>
              </a:rPr>
              <a:t>nsito</a:t>
            </a:r>
            <a:r>
              <a:rPr sz="1300" spc="55" dirty="0">
                <a:solidFill>
                  <a:srgbClr val="1F4E79"/>
                </a:solidFill>
                <a:latin typeface="Calibri"/>
                <a:cs typeface="Calibri"/>
              </a:rPr>
              <a:t> </a:t>
            </a:r>
            <a:r>
              <a:rPr sz="1300" spc="-20" dirty="0">
                <a:solidFill>
                  <a:srgbClr val="1F4E79"/>
                </a:solidFill>
                <a:latin typeface="Calibri"/>
                <a:cs typeface="Calibri"/>
              </a:rPr>
              <a:t>c</a:t>
            </a:r>
            <a:r>
              <a:rPr sz="1300" spc="-10" dirty="0">
                <a:solidFill>
                  <a:srgbClr val="1F4E79"/>
                </a:solidFill>
                <a:latin typeface="Calibri"/>
                <a:cs typeface="Calibri"/>
              </a:rPr>
              <a:t>ómodo</a:t>
            </a:r>
            <a:r>
              <a:rPr sz="1300" spc="70" dirty="0">
                <a:solidFill>
                  <a:srgbClr val="1F4E79"/>
                </a:solidFill>
                <a:latin typeface="Calibri"/>
                <a:cs typeface="Calibri"/>
              </a:rPr>
              <a:t> </a:t>
            </a:r>
            <a:r>
              <a:rPr sz="1300" spc="-10" dirty="0">
                <a:solidFill>
                  <a:srgbClr val="1F4E79"/>
                </a:solidFill>
                <a:latin typeface="Calibri"/>
                <a:cs typeface="Calibri"/>
              </a:rPr>
              <a:t>de</a:t>
            </a:r>
            <a:r>
              <a:rPr sz="1300" spc="55" dirty="0">
                <a:solidFill>
                  <a:srgbClr val="1F4E79"/>
                </a:solidFill>
                <a:latin typeface="Calibri"/>
                <a:cs typeface="Calibri"/>
              </a:rPr>
              <a:t> </a:t>
            </a:r>
            <a:r>
              <a:rPr sz="1300" spc="-5" dirty="0">
                <a:solidFill>
                  <a:srgbClr val="1F4E79"/>
                </a:solidFill>
                <a:latin typeface="Calibri"/>
                <a:cs typeface="Calibri"/>
              </a:rPr>
              <a:t>l</a:t>
            </a:r>
            <a:r>
              <a:rPr sz="1300" spc="0" dirty="0">
                <a:solidFill>
                  <a:srgbClr val="1F4E79"/>
                </a:solidFill>
                <a:latin typeface="Calibri"/>
                <a:cs typeface="Calibri"/>
              </a:rPr>
              <a:t>o</a:t>
            </a:r>
            <a:r>
              <a:rPr sz="1300" spc="-5" dirty="0">
                <a:solidFill>
                  <a:srgbClr val="1F4E79"/>
                </a:solidFill>
                <a:latin typeface="Calibri"/>
                <a:cs typeface="Calibri"/>
              </a:rPr>
              <a:t>s</a:t>
            </a:r>
            <a:r>
              <a:rPr sz="1300" spc="50" dirty="0">
                <a:solidFill>
                  <a:srgbClr val="1F4E79"/>
                </a:solidFill>
                <a:latin typeface="Calibri"/>
                <a:cs typeface="Calibri"/>
              </a:rPr>
              <a:t> </a:t>
            </a:r>
            <a:r>
              <a:rPr sz="1300" spc="0" dirty="0">
                <a:solidFill>
                  <a:srgbClr val="1F4E79"/>
                </a:solidFill>
                <a:latin typeface="Calibri"/>
                <a:cs typeface="Calibri"/>
              </a:rPr>
              <a:t>u</a:t>
            </a:r>
            <a:r>
              <a:rPr sz="1300" spc="-10" dirty="0">
                <a:solidFill>
                  <a:srgbClr val="1F4E79"/>
                </a:solidFill>
                <a:latin typeface="Calibri"/>
                <a:cs typeface="Calibri"/>
              </a:rPr>
              <a:t>suar</a:t>
            </a:r>
            <a:r>
              <a:rPr sz="1300" spc="0" dirty="0">
                <a:solidFill>
                  <a:srgbClr val="1F4E79"/>
                </a:solidFill>
                <a:latin typeface="Calibri"/>
                <a:cs typeface="Calibri"/>
              </a:rPr>
              <a:t>io</a:t>
            </a:r>
            <a:r>
              <a:rPr sz="1300" spc="-5" dirty="0">
                <a:solidFill>
                  <a:srgbClr val="1F4E79"/>
                </a:solidFill>
                <a:latin typeface="Calibri"/>
                <a:cs typeface="Calibri"/>
              </a:rPr>
              <a:t>s,</a:t>
            </a:r>
            <a:r>
              <a:rPr sz="1300" spc="55" dirty="0">
                <a:solidFill>
                  <a:srgbClr val="1F4E79"/>
                </a:solidFill>
                <a:latin typeface="Calibri"/>
                <a:cs typeface="Calibri"/>
              </a:rPr>
              <a:t> </a:t>
            </a:r>
            <a:r>
              <a:rPr sz="1300" spc="-10" dirty="0">
                <a:solidFill>
                  <a:srgbClr val="1F4E79"/>
                </a:solidFill>
                <a:latin typeface="Calibri"/>
                <a:cs typeface="Calibri"/>
              </a:rPr>
              <a:t>un</a:t>
            </a:r>
            <a:r>
              <a:rPr sz="1300" spc="65" dirty="0">
                <a:solidFill>
                  <a:srgbClr val="1F4E79"/>
                </a:solidFill>
                <a:latin typeface="Calibri"/>
                <a:cs typeface="Calibri"/>
              </a:rPr>
              <a:t> </a:t>
            </a:r>
            <a:r>
              <a:rPr sz="1300" spc="-5" dirty="0">
                <a:solidFill>
                  <a:srgbClr val="1F4E79"/>
                </a:solidFill>
                <a:latin typeface="Calibri"/>
                <a:cs typeface="Calibri"/>
              </a:rPr>
              <a:t>in</a:t>
            </a:r>
            <a:r>
              <a:rPr sz="1300" spc="-10" dirty="0">
                <a:solidFill>
                  <a:srgbClr val="1F4E79"/>
                </a:solidFill>
                <a:latin typeface="Calibri"/>
                <a:cs typeface="Calibri"/>
              </a:rPr>
              <a:t>mu</a:t>
            </a:r>
            <a:r>
              <a:rPr sz="1300" spc="-5" dirty="0">
                <a:solidFill>
                  <a:srgbClr val="1F4E79"/>
                </a:solidFill>
                <a:latin typeface="Calibri"/>
                <a:cs typeface="Calibri"/>
              </a:rPr>
              <a:t>e</a:t>
            </a:r>
            <a:r>
              <a:rPr sz="1300" spc="-10" dirty="0">
                <a:solidFill>
                  <a:srgbClr val="1F4E79"/>
                </a:solidFill>
                <a:latin typeface="Calibri"/>
                <a:cs typeface="Calibri"/>
              </a:rPr>
              <a:t>ble</a:t>
            </a:r>
            <a:r>
              <a:rPr sz="1300" spc="70" dirty="0">
                <a:solidFill>
                  <a:srgbClr val="1F4E79"/>
                </a:solidFill>
                <a:latin typeface="Calibri"/>
                <a:cs typeface="Calibri"/>
              </a:rPr>
              <a:t> </a:t>
            </a:r>
            <a:r>
              <a:rPr sz="1300" spc="0" dirty="0">
                <a:solidFill>
                  <a:srgbClr val="1F4E79"/>
                </a:solidFill>
                <a:latin typeface="Calibri"/>
                <a:cs typeface="Calibri"/>
              </a:rPr>
              <a:t>q</a:t>
            </a:r>
            <a:r>
              <a:rPr sz="1300" spc="-10" dirty="0">
                <a:solidFill>
                  <a:srgbClr val="1F4E79"/>
                </a:solidFill>
                <a:latin typeface="Calibri"/>
                <a:cs typeface="Calibri"/>
              </a:rPr>
              <a:t>ue</a:t>
            </a:r>
            <a:r>
              <a:rPr sz="1300" spc="60" dirty="0">
                <a:solidFill>
                  <a:srgbClr val="1F4E79"/>
                </a:solidFill>
                <a:latin typeface="Calibri"/>
                <a:cs typeface="Calibri"/>
              </a:rPr>
              <a:t> </a:t>
            </a:r>
            <a:r>
              <a:rPr sz="1300" spc="-10" dirty="0">
                <a:solidFill>
                  <a:srgbClr val="1F4E79"/>
                </a:solidFill>
                <a:latin typeface="Calibri"/>
                <a:cs typeface="Calibri"/>
              </a:rPr>
              <a:t>p</a:t>
            </a:r>
            <a:r>
              <a:rPr sz="1300" spc="-5" dirty="0">
                <a:solidFill>
                  <a:srgbClr val="1F4E79"/>
                </a:solidFill>
                <a:latin typeface="Calibri"/>
                <a:cs typeface="Calibri"/>
              </a:rPr>
              <a:t>e</a:t>
            </a:r>
            <a:r>
              <a:rPr sz="1300" spc="-10" dirty="0">
                <a:solidFill>
                  <a:srgbClr val="1F4E79"/>
                </a:solidFill>
                <a:latin typeface="Calibri"/>
                <a:cs typeface="Calibri"/>
              </a:rPr>
              <a:t>rmi</a:t>
            </a:r>
            <a:r>
              <a:rPr sz="1300" spc="-20" dirty="0">
                <a:solidFill>
                  <a:srgbClr val="1F4E79"/>
                </a:solidFill>
                <a:latin typeface="Calibri"/>
                <a:cs typeface="Calibri"/>
              </a:rPr>
              <a:t>t</a:t>
            </a:r>
            <a:r>
              <a:rPr sz="1300" spc="-10" dirty="0">
                <a:solidFill>
                  <a:srgbClr val="1F4E79"/>
                </a:solidFill>
                <a:latin typeface="Calibri"/>
                <a:cs typeface="Calibri"/>
              </a:rPr>
              <a:t>a</a:t>
            </a:r>
            <a:r>
              <a:rPr sz="1300" spc="70" dirty="0">
                <a:solidFill>
                  <a:srgbClr val="1F4E79"/>
                </a:solidFill>
                <a:latin typeface="Calibri"/>
                <a:cs typeface="Calibri"/>
              </a:rPr>
              <a:t> </a:t>
            </a:r>
            <a:r>
              <a:rPr sz="1300" spc="-10" dirty="0">
                <a:solidFill>
                  <a:srgbClr val="1F4E79"/>
                </a:solidFill>
                <a:latin typeface="Calibri"/>
                <a:cs typeface="Calibri"/>
              </a:rPr>
              <a:t>una</a:t>
            </a:r>
            <a:r>
              <a:rPr sz="1300" spc="65" dirty="0">
                <a:solidFill>
                  <a:srgbClr val="1F4E79"/>
                </a:solidFill>
                <a:latin typeface="Calibri"/>
                <a:cs typeface="Calibri"/>
              </a:rPr>
              <a:t> </a:t>
            </a:r>
            <a:r>
              <a:rPr sz="1300" spc="-15" dirty="0">
                <a:solidFill>
                  <a:srgbClr val="1F4E79"/>
                </a:solidFill>
                <a:latin typeface="Calibri"/>
                <a:cs typeface="Calibri"/>
              </a:rPr>
              <a:t>m</a:t>
            </a:r>
            <a:r>
              <a:rPr sz="1300" spc="0" dirty="0">
                <a:solidFill>
                  <a:srgbClr val="1F4E79"/>
                </a:solidFill>
                <a:latin typeface="Calibri"/>
                <a:cs typeface="Calibri"/>
              </a:rPr>
              <a:t>u</a:t>
            </a:r>
            <a:r>
              <a:rPr sz="1300" spc="-10" dirty="0">
                <a:solidFill>
                  <a:srgbClr val="1F4E79"/>
                </a:solidFill>
                <a:latin typeface="Calibri"/>
                <a:cs typeface="Calibri"/>
              </a:rPr>
              <a:t>se</a:t>
            </a:r>
            <a:r>
              <a:rPr sz="1300" spc="0" dirty="0">
                <a:solidFill>
                  <a:srgbClr val="1F4E79"/>
                </a:solidFill>
                <a:latin typeface="Calibri"/>
                <a:cs typeface="Calibri"/>
              </a:rPr>
              <a:t>o</a:t>
            </a:r>
            <a:r>
              <a:rPr sz="1300" spc="-10" dirty="0">
                <a:solidFill>
                  <a:srgbClr val="1F4E79"/>
                </a:solidFill>
                <a:latin typeface="Calibri"/>
                <a:cs typeface="Calibri"/>
              </a:rPr>
              <a:t>g</a:t>
            </a:r>
            <a:r>
              <a:rPr sz="1300" spc="-25" dirty="0">
                <a:solidFill>
                  <a:srgbClr val="1F4E79"/>
                </a:solidFill>
                <a:latin typeface="Calibri"/>
                <a:cs typeface="Calibri"/>
              </a:rPr>
              <a:t>r</a:t>
            </a:r>
            <a:r>
              <a:rPr sz="1300" spc="-20" dirty="0">
                <a:solidFill>
                  <a:srgbClr val="1F4E79"/>
                </a:solidFill>
                <a:latin typeface="Calibri"/>
                <a:cs typeface="Calibri"/>
              </a:rPr>
              <a:t>a</a:t>
            </a:r>
            <a:r>
              <a:rPr sz="1300" spc="-5" dirty="0">
                <a:solidFill>
                  <a:srgbClr val="1F4E79"/>
                </a:solidFill>
                <a:latin typeface="Calibri"/>
                <a:cs typeface="Calibri"/>
              </a:rPr>
              <a:t>fía</a:t>
            </a:r>
            <a:r>
              <a:rPr sz="1300" spc="50" dirty="0">
                <a:solidFill>
                  <a:srgbClr val="1F4E79"/>
                </a:solidFill>
                <a:latin typeface="Calibri"/>
                <a:cs typeface="Calibri"/>
              </a:rPr>
              <a:t> </a:t>
            </a:r>
            <a:r>
              <a:rPr sz="1300" spc="-10" dirty="0">
                <a:solidFill>
                  <a:srgbClr val="1F4E79"/>
                </a:solidFill>
                <a:latin typeface="Calibri"/>
                <a:cs typeface="Calibri"/>
              </a:rPr>
              <a:t>at</a:t>
            </a:r>
            <a:r>
              <a:rPr sz="1300" spc="-25" dirty="0">
                <a:solidFill>
                  <a:srgbClr val="1F4E79"/>
                </a:solidFill>
                <a:latin typeface="Calibri"/>
                <a:cs typeface="Calibri"/>
              </a:rPr>
              <a:t>r</a:t>
            </a:r>
            <a:r>
              <a:rPr sz="1300" spc="-10" dirty="0">
                <a:solidFill>
                  <a:srgbClr val="1F4E79"/>
                </a:solidFill>
                <a:latin typeface="Calibri"/>
                <a:cs typeface="Calibri"/>
              </a:rPr>
              <a:t>a</a:t>
            </a:r>
            <a:r>
              <a:rPr sz="1300" spc="-5" dirty="0">
                <a:solidFill>
                  <a:srgbClr val="1F4E79"/>
                </a:solidFill>
                <a:latin typeface="Calibri"/>
                <a:cs typeface="Calibri"/>
              </a:rPr>
              <a:t>cti</a:t>
            </a:r>
            <a:r>
              <a:rPr sz="1300" spc="-35" dirty="0">
                <a:solidFill>
                  <a:srgbClr val="1F4E79"/>
                </a:solidFill>
                <a:latin typeface="Calibri"/>
                <a:cs typeface="Calibri"/>
              </a:rPr>
              <a:t>v</a:t>
            </a:r>
            <a:r>
              <a:rPr sz="1300" spc="-5" dirty="0">
                <a:solidFill>
                  <a:srgbClr val="1F4E79"/>
                </a:solidFill>
                <a:latin typeface="Calibri"/>
                <a:cs typeface="Calibri"/>
              </a:rPr>
              <a:t>a,</a:t>
            </a:r>
            <a:r>
              <a:rPr sz="1300" spc="70" dirty="0">
                <a:solidFill>
                  <a:srgbClr val="1F4E79"/>
                </a:solidFill>
                <a:latin typeface="Calibri"/>
                <a:cs typeface="Calibri"/>
              </a:rPr>
              <a:t> </a:t>
            </a:r>
            <a:r>
              <a:rPr sz="1300" spc="-10" dirty="0">
                <a:solidFill>
                  <a:srgbClr val="1F4E79"/>
                </a:solidFill>
                <a:latin typeface="Calibri"/>
                <a:cs typeface="Calibri"/>
              </a:rPr>
              <a:t>mode</a:t>
            </a:r>
            <a:r>
              <a:rPr sz="1300" spc="10" dirty="0">
                <a:solidFill>
                  <a:srgbClr val="1F4E79"/>
                </a:solidFill>
                <a:latin typeface="Calibri"/>
                <a:cs typeface="Calibri"/>
              </a:rPr>
              <a:t>r</a:t>
            </a:r>
            <a:r>
              <a:rPr sz="1300" spc="-10" dirty="0">
                <a:solidFill>
                  <a:srgbClr val="1F4E79"/>
                </a:solidFill>
                <a:latin typeface="Calibri"/>
                <a:cs typeface="Calibri"/>
              </a:rPr>
              <a:t>na,</a:t>
            </a:r>
            <a:r>
              <a:rPr sz="1300" spc="55" dirty="0">
                <a:solidFill>
                  <a:srgbClr val="1F4E79"/>
                </a:solidFill>
                <a:latin typeface="Calibri"/>
                <a:cs typeface="Calibri"/>
              </a:rPr>
              <a:t> </a:t>
            </a:r>
            <a:r>
              <a:rPr sz="1300" spc="-5" dirty="0">
                <a:solidFill>
                  <a:srgbClr val="1F4E79"/>
                </a:solidFill>
                <a:latin typeface="Calibri"/>
                <a:cs typeface="Calibri"/>
              </a:rPr>
              <a:t>i</a:t>
            </a:r>
            <a:r>
              <a:rPr sz="1300" spc="-20" dirty="0">
                <a:solidFill>
                  <a:srgbClr val="1F4E79"/>
                </a:solidFill>
                <a:latin typeface="Calibri"/>
                <a:cs typeface="Calibri"/>
              </a:rPr>
              <a:t>nt</a:t>
            </a:r>
            <a:r>
              <a:rPr sz="1300" spc="-10" dirty="0">
                <a:solidFill>
                  <a:srgbClr val="1F4E79"/>
                </a:solidFill>
                <a:latin typeface="Calibri"/>
                <a:cs typeface="Calibri"/>
              </a:rPr>
              <a:t>e</a:t>
            </a:r>
            <a:r>
              <a:rPr sz="1300" spc="-25" dirty="0">
                <a:solidFill>
                  <a:srgbClr val="1F4E79"/>
                </a:solidFill>
                <a:latin typeface="Calibri"/>
                <a:cs typeface="Calibri"/>
              </a:rPr>
              <a:t>r</a:t>
            </a:r>
            <a:r>
              <a:rPr sz="1300" spc="-10" dirty="0">
                <a:solidFill>
                  <a:srgbClr val="1F4E79"/>
                </a:solidFill>
                <a:latin typeface="Calibri"/>
                <a:cs typeface="Calibri"/>
              </a:rPr>
              <a:t>a</a:t>
            </a:r>
            <a:r>
              <a:rPr sz="1300" spc="-5" dirty="0">
                <a:solidFill>
                  <a:srgbClr val="1F4E79"/>
                </a:solidFill>
                <a:latin typeface="Calibri"/>
                <a:cs typeface="Calibri"/>
              </a:rPr>
              <a:t>cti</a:t>
            </a:r>
            <a:r>
              <a:rPr sz="1300" spc="-35" dirty="0">
                <a:solidFill>
                  <a:srgbClr val="1F4E79"/>
                </a:solidFill>
                <a:latin typeface="Calibri"/>
                <a:cs typeface="Calibri"/>
              </a:rPr>
              <a:t>v</a:t>
            </a:r>
            <a:r>
              <a:rPr sz="1300" spc="-10" dirty="0">
                <a:solidFill>
                  <a:srgbClr val="1F4E79"/>
                </a:solidFill>
                <a:latin typeface="Calibri"/>
                <a:cs typeface="Calibri"/>
              </a:rPr>
              <a:t>a</a:t>
            </a:r>
            <a:r>
              <a:rPr sz="1300" spc="70" dirty="0">
                <a:solidFill>
                  <a:srgbClr val="1F4E79"/>
                </a:solidFill>
                <a:latin typeface="Calibri"/>
                <a:cs typeface="Calibri"/>
              </a:rPr>
              <a:t> </a:t>
            </a:r>
            <a:r>
              <a:rPr sz="1300" spc="-10" dirty="0">
                <a:solidFill>
                  <a:srgbClr val="1F4E79"/>
                </a:solidFill>
                <a:latin typeface="Calibri"/>
                <a:cs typeface="Calibri"/>
              </a:rPr>
              <a:t>y</a:t>
            </a:r>
            <a:r>
              <a:rPr sz="1300" spc="-5" dirty="0">
                <a:solidFill>
                  <a:srgbClr val="1F4E79"/>
                </a:solidFill>
                <a:latin typeface="Calibri"/>
                <a:cs typeface="Calibri"/>
              </a:rPr>
              <a:t> di</a:t>
            </a:r>
            <a:r>
              <a:rPr sz="1300" spc="-20" dirty="0">
                <a:solidFill>
                  <a:srgbClr val="1F4E79"/>
                </a:solidFill>
                <a:latin typeface="Calibri"/>
                <a:cs typeface="Calibri"/>
              </a:rPr>
              <a:t>v</a:t>
            </a:r>
            <a:r>
              <a:rPr sz="1300" spc="-10" dirty="0">
                <a:solidFill>
                  <a:srgbClr val="1F4E79"/>
                </a:solidFill>
                <a:latin typeface="Calibri"/>
                <a:cs typeface="Calibri"/>
              </a:rPr>
              <a:t>e</a:t>
            </a:r>
            <a:r>
              <a:rPr sz="1300" spc="0" dirty="0">
                <a:solidFill>
                  <a:srgbClr val="1F4E79"/>
                </a:solidFill>
                <a:latin typeface="Calibri"/>
                <a:cs typeface="Calibri"/>
              </a:rPr>
              <a:t>r</a:t>
            </a:r>
            <a:r>
              <a:rPr sz="1300" spc="-5" dirty="0">
                <a:solidFill>
                  <a:srgbClr val="1F4E79"/>
                </a:solidFill>
                <a:latin typeface="Calibri"/>
                <a:cs typeface="Calibri"/>
              </a:rPr>
              <a:t>tida</a:t>
            </a:r>
            <a:r>
              <a:rPr sz="1300" spc="25" dirty="0">
                <a:solidFill>
                  <a:srgbClr val="1F4E79"/>
                </a:solidFill>
                <a:latin typeface="Calibri"/>
                <a:cs typeface="Calibri"/>
              </a:rPr>
              <a:t> </a:t>
            </a:r>
            <a:r>
              <a:rPr sz="1300" spc="-10" dirty="0">
                <a:solidFill>
                  <a:srgbClr val="1F4E79"/>
                </a:solidFill>
                <a:latin typeface="Calibri"/>
                <a:cs typeface="Calibri"/>
              </a:rPr>
              <a:t>a</a:t>
            </a:r>
            <a:r>
              <a:rPr sz="1300" spc="5" dirty="0">
                <a:solidFill>
                  <a:srgbClr val="1F4E79"/>
                </a:solidFill>
                <a:latin typeface="Calibri"/>
                <a:cs typeface="Calibri"/>
              </a:rPr>
              <a:t> </a:t>
            </a:r>
            <a:r>
              <a:rPr sz="1300" spc="-5" dirty="0">
                <a:solidFill>
                  <a:srgbClr val="1F4E79"/>
                </a:solidFill>
                <a:latin typeface="Calibri"/>
                <a:cs typeface="Calibri"/>
              </a:rPr>
              <a:t>la</a:t>
            </a:r>
            <a:r>
              <a:rPr sz="1300" spc="10" dirty="0">
                <a:solidFill>
                  <a:srgbClr val="1F4E79"/>
                </a:solidFill>
                <a:latin typeface="Calibri"/>
                <a:cs typeface="Calibri"/>
              </a:rPr>
              <a:t> </a:t>
            </a:r>
            <a:r>
              <a:rPr sz="1300" spc="-5" dirty="0">
                <a:solidFill>
                  <a:srgbClr val="1F4E79"/>
                </a:solidFill>
                <a:latin typeface="Calibri"/>
                <a:cs typeface="Calibri"/>
              </a:rPr>
              <a:t>altu</a:t>
            </a:r>
            <a:r>
              <a:rPr sz="1300" spc="-25" dirty="0">
                <a:solidFill>
                  <a:srgbClr val="1F4E79"/>
                </a:solidFill>
                <a:latin typeface="Calibri"/>
                <a:cs typeface="Calibri"/>
              </a:rPr>
              <a:t>r</a:t>
            </a:r>
            <a:r>
              <a:rPr sz="1300" spc="-10" dirty="0">
                <a:solidFill>
                  <a:srgbClr val="1F4E79"/>
                </a:solidFill>
                <a:latin typeface="Calibri"/>
                <a:cs typeface="Calibri"/>
              </a:rPr>
              <a:t>a</a:t>
            </a:r>
            <a:r>
              <a:rPr sz="1300" spc="10" dirty="0">
                <a:solidFill>
                  <a:srgbClr val="1F4E79"/>
                </a:solidFill>
                <a:latin typeface="Calibri"/>
                <a:cs typeface="Calibri"/>
              </a:rPr>
              <a:t> </a:t>
            </a:r>
            <a:r>
              <a:rPr sz="1300" spc="-10" dirty="0">
                <a:solidFill>
                  <a:srgbClr val="1F4E79"/>
                </a:solidFill>
                <a:latin typeface="Calibri"/>
                <a:cs typeface="Calibri"/>
              </a:rPr>
              <a:t>de</a:t>
            </a:r>
            <a:r>
              <a:rPr sz="1300" spc="20" dirty="0">
                <a:solidFill>
                  <a:srgbClr val="1F4E79"/>
                </a:solidFill>
                <a:latin typeface="Calibri"/>
                <a:cs typeface="Calibri"/>
              </a:rPr>
              <a:t> </a:t>
            </a:r>
            <a:r>
              <a:rPr sz="1300" spc="-5" dirty="0">
                <a:solidFill>
                  <a:srgbClr val="1F4E79"/>
                </a:solidFill>
                <a:latin typeface="Calibri"/>
                <a:cs typeface="Calibri"/>
              </a:rPr>
              <a:t>la</a:t>
            </a:r>
            <a:r>
              <a:rPr sz="1300" spc="10" dirty="0">
                <a:solidFill>
                  <a:srgbClr val="1F4E79"/>
                </a:solidFill>
                <a:latin typeface="Calibri"/>
                <a:cs typeface="Calibri"/>
              </a:rPr>
              <a:t> </a:t>
            </a:r>
            <a:r>
              <a:rPr sz="1300" spc="-10" dirty="0">
                <a:solidFill>
                  <a:srgbClr val="1F4E79"/>
                </a:solidFill>
                <a:latin typeface="Calibri"/>
                <a:cs typeface="Calibri"/>
              </a:rPr>
              <a:t>impo</a:t>
            </a:r>
            <a:r>
              <a:rPr sz="1300" spc="0" dirty="0">
                <a:solidFill>
                  <a:srgbClr val="1F4E79"/>
                </a:solidFill>
                <a:latin typeface="Calibri"/>
                <a:cs typeface="Calibri"/>
              </a:rPr>
              <a:t>r</a:t>
            </a:r>
            <a:r>
              <a:rPr sz="1300" spc="-20" dirty="0">
                <a:solidFill>
                  <a:srgbClr val="1F4E79"/>
                </a:solidFill>
                <a:latin typeface="Calibri"/>
                <a:cs typeface="Calibri"/>
              </a:rPr>
              <a:t>t</a:t>
            </a:r>
            <a:r>
              <a:rPr sz="1300" spc="-10" dirty="0">
                <a:solidFill>
                  <a:srgbClr val="1F4E79"/>
                </a:solidFill>
                <a:latin typeface="Calibri"/>
                <a:cs typeface="Calibri"/>
              </a:rPr>
              <a:t>ancia</a:t>
            </a:r>
            <a:r>
              <a:rPr sz="1300" spc="25" dirty="0">
                <a:solidFill>
                  <a:srgbClr val="1F4E79"/>
                </a:solidFill>
                <a:latin typeface="Calibri"/>
                <a:cs typeface="Calibri"/>
              </a:rPr>
              <a:t> </a:t>
            </a:r>
            <a:r>
              <a:rPr sz="1300" spc="-10" dirty="0">
                <a:solidFill>
                  <a:srgbClr val="1F4E79"/>
                </a:solidFill>
                <a:latin typeface="Calibri"/>
                <a:cs typeface="Calibri"/>
              </a:rPr>
              <a:t>de</a:t>
            </a:r>
            <a:r>
              <a:rPr sz="1300" spc="5" dirty="0">
                <a:solidFill>
                  <a:srgbClr val="1F4E79"/>
                </a:solidFill>
                <a:latin typeface="Calibri"/>
                <a:cs typeface="Calibri"/>
              </a:rPr>
              <a:t> </a:t>
            </a:r>
            <a:r>
              <a:rPr sz="1300" spc="-5" dirty="0">
                <a:solidFill>
                  <a:srgbClr val="1F4E79"/>
                </a:solidFill>
                <a:latin typeface="Calibri"/>
                <a:cs typeface="Calibri"/>
              </a:rPr>
              <a:t>lo</a:t>
            </a:r>
            <a:r>
              <a:rPr sz="1300" spc="5" dirty="0">
                <a:solidFill>
                  <a:srgbClr val="1F4E79"/>
                </a:solidFill>
                <a:latin typeface="Calibri"/>
                <a:cs typeface="Calibri"/>
              </a:rPr>
              <a:t> </a:t>
            </a:r>
            <a:r>
              <a:rPr sz="1300" spc="-10" dirty="0">
                <a:solidFill>
                  <a:srgbClr val="1F4E79"/>
                </a:solidFill>
                <a:latin typeface="Calibri"/>
                <a:cs typeface="Calibri"/>
              </a:rPr>
              <a:t>que</a:t>
            </a:r>
            <a:r>
              <a:rPr sz="1300" spc="20" dirty="0">
                <a:solidFill>
                  <a:srgbClr val="1F4E79"/>
                </a:solidFill>
                <a:latin typeface="Calibri"/>
                <a:cs typeface="Calibri"/>
              </a:rPr>
              <a:t> </a:t>
            </a:r>
            <a:r>
              <a:rPr sz="1300" spc="-10" dirty="0">
                <a:solidFill>
                  <a:srgbClr val="1F4E79"/>
                </a:solidFill>
                <a:latin typeface="Calibri"/>
                <a:cs typeface="Calibri"/>
              </a:rPr>
              <a:t>en</a:t>
            </a:r>
            <a:r>
              <a:rPr sz="1300" spc="20" dirty="0">
                <a:solidFill>
                  <a:srgbClr val="1F4E79"/>
                </a:solidFill>
                <a:latin typeface="Calibri"/>
                <a:cs typeface="Calibri"/>
              </a:rPr>
              <a:t> </a:t>
            </a:r>
            <a:r>
              <a:rPr sz="1300" spc="-5" dirty="0">
                <a:solidFill>
                  <a:srgbClr val="1F4E79"/>
                </a:solidFill>
                <a:latin typeface="Calibri"/>
                <a:cs typeface="Calibri"/>
              </a:rPr>
              <a:t>él</a:t>
            </a:r>
            <a:r>
              <a:rPr sz="1300" spc="5" dirty="0">
                <a:solidFill>
                  <a:srgbClr val="1F4E79"/>
                </a:solidFill>
                <a:latin typeface="Calibri"/>
                <a:cs typeface="Calibri"/>
              </a:rPr>
              <a:t> </a:t>
            </a:r>
            <a:r>
              <a:rPr sz="1300" spc="-10" dirty="0">
                <a:solidFill>
                  <a:srgbClr val="1F4E79"/>
                </a:solidFill>
                <a:latin typeface="Calibri"/>
                <a:cs typeface="Calibri"/>
              </a:rPr>
              <a:t>se</a:t>
            </a:r>
            <a:r>
              <a:rPr sz="1300" spc="20" dirty="0">
                <a:solidFill>
                  <a:srgbClr val="1F4E79"/>
                </a:solidFill>
                <a:latin typeface="Calibri"/>
                <a:cs typeface="Calibri"/>
              </a:rPr>
              <a:t> </a:t>
            </a:r>
            <a:r>
              <a:rPr sz="1300" spc="-10" dirty="0">
                <a:solidFill>
                  <a:srgbClr val="1F4E79"/>
                </a:solidFill>
                <a:latin typeface="Calibri"/>
                <a:cs typeface="Calibri"/>
              </a:rPr>
              <a:t>mo</a:t>
            </a:r>
            <a:r>
              <a:rPr sz="1300" spc="-25" dirty="0">
                <a:solidFill>
                  <a:srgbClr val="1F4E79"/>
                </a:solidFill>
                <a:latin typeface="Calibri"/>
                <a:cs typeface="Calibri"/>
              </a:rPr>
              <a:t>s</a:t>
            </a:r>
            <a:r>
              <a:rPr sz="1300" spc="-5" dirty="0">
                <a:solidFill>
                  <a:srgbClr val="1F4E79"/>
                </a:solidFill>
                <a:latin typeface="Calibri"/>
                <a:cs typeface="Calibri"/>
              </a:rPr>
              <a:t>t</a:t>
            </a:r>
            <a:r>
              <a:rPr sz="1300" spc="-30" dirty="0">
                <a:solidFill>
                  <a:srgbClr val="1F4E79"/>
                </a:solidFill>
                <a:latin typeface="Calibri"/>
                <a:cs typeface="Calibri"/>
              </a:rPr>
              <a:t>r</a:t>
            </a:r>
            <a:r>
              <a:rPr sz="1300" spc="-10" dirty="0">
                <a:solidFill>
                  <a:srgbClr val="1F4E79"/>
                </a:solidFill>
                <a:latin typeface="Calibri"/>
                <a:cs typeface="Calibri"/>
              </a:rPr>
              <a:t>a</a:t>
            </a:r>
            <a:r>
              <a:rPr sz="1300" spc="-25" dirty="0">
                <a:solidFill>
                  <a:srgbClr val="1F4E79"/>
                </a:solidFill>
                <a:latin typeface="Calibri"/>
                <a:cs typeface="Calibri"/>
              </a:rPr>
              <a:t>r</a:t>
            </a:r>
            <a:r>
              <a:rPr sz="1300" spc="-5" dirty="0">
                <a:solidFill>
                  <a:srgbClr val="1F4E79"/>
                </a:solidFill>
                <a:latin typeface="Calibri"/>
                <a:cs typeface="Calibri"/>
              </a:rPr>
              <a:t>á.</a:t>
            </a:r>
            <a:endParaRPr sz="1300" dirty="0">
              <a:latin typeface="Calibri"/>
              <a:cs typeface="Calibri"/>
            </a:endParaRPr>
          </a:p>
          <a:p>
            <a:pPr>
              <a:lnSpc>
                <a:spcPts val="550"/>
              </a:lnSpc>
              <a:spcBef>
                <a:spcPts val="10"/>
              </a:spcBef>
            </a:pPr>
            <a:endParaRPr sz="550" dirty="0"/>
          </a:p>
          <a:p>
            <a:pPr>
              <a:lnSpc>
                <a:spcPts val="1000"/>
              </a:lnSpc>
            </a:pPr>
            <a:endParaRPr sz="1000" dirty="0"/>
          </a:p>
          <a:p>
            <a:pPr marL="12700" marR="14604" algn="just">
              <a:lnSpc>
                <a:spcPct val="100000"/>
              </a:lnSpc>
            </a:pPr>
            <a:r>
              <a:rPr sz="1300" spc="-5" dirty="0">
                <a:solidFill>
                  <a:srgbClr val="1F4E79"/>
                </a:solidFill>
                <a:latin typeface="Calibri"/>
                <a:cs typeface="Calibri"/>
              </a:rPr>
              <a:t>El</a:t>
            </a:r>
            <a:r>
              <a:rPr sz="1300" spc="65" dirty="0">
                <a:solidFill>
                  <a:srgbClr val="1F4E79"/>
                </a:solidFill>
                <a:latin typeface="Calibri"/>
                <a:cs typeface="Calibri"/>
              </a:rPr>
              <a:t> </a:t>
            </a:r>
            <a:r>
              <a:rPr sz="1300" spc="-10" dirty="0">
                <a:solidFill>
                  <a:srgbClr val="1F4E79"/>
                </a:solidFill>
                <a:latin typeface="Calibri"/>
                <a:cs typeface="Calibri"/>
              </a:rPr>
              <a:t>d</a:t>
            </a:r>
            <a:r>
              <a:rPr sz="1300" spc="10" dirty="0">
                <a:solidFill>
                  <a:srgbClr val="1F4E79"/>
                </a:solidFill>
                <a:latin typeface="Calibri"/>
                <a:cs typeface="Calibri"/>
              </a:rPr>
              <a:t>i</a:t>
            </a:r>
            <a:r>
              <a:rPr sz="1300" spc="-5" dirty="0">
                <a:solidFill>
                  <a:srgbClr val="1F4E79"/>
                </a:solidFill>
                <a:latin typeface="Calibri"/>
                <a:cs typeface="Calibri"/>
              </a:rPr>
              <a:t>s</a:t>
            </a:r>
            <a:r>
              <a:rPr sz="1300" spc="0" dirty="0">
                <a:solidFill>
                  <a:srgbClr val="1F4E79"/>
                </a:solidFill>
                <a:latin typeface="Calibri"/>
                <a:cs typeface="Calibri"/>
              </a:rPr>
              <a:t>e</a:t>
            </a:r>
            <a:r>
              <a:rPr sz="1300" spc="-10" dirty="0">
                <a:solidFill>
                  <a:srgbClr val="1F4E79"/>
                </a:solidFill>
                <a:latin typeface="Calibri"/>
                <a:cs typeface="Calibri"/>
              </a:rPr>
              <a:t>ño</a:t>
            </a:r>
            <a:r>
              <a:rPr sz="1300" spc="80" dirty="0">
                <a:solidFill>
                  <a:srgbClr val="1F4E79"/>
                </a:solidFill>
                <a:latin typeface="Calibri"/>
                <a:cs typeface="Calibri"/>
              </a:rPr>
              <a:t> </a:t>
            </a:r>
            <a:r>
              <a:rPr sz="1300" spc="-10" dirty="0">
                <a:solidFill>
                  <a:srgbClr val="1F4E79"/>
                </a:solidFill>
                <a:latin typeface="Calibri"/>
                <a:cs typeface="Calibri"/>
              </a:rPr>
              <a:t>arq</a:t>
            </a:r>
            <a:r>
              <a:rPr sz="1300" spc="-5" dirty="0">
                <a:solidFill>
                  <a:srgbClr val="1F4E79"/>
                </a:solidFill>
                <a:latin typeface="Calibri"/>
                <a:cs typeface="Calibri"/>
              </a:rPr>
              <a:t>ui</a:t>
            </a:r>
            <a:r>
              <a:rPr sz="1300" spc="-20" dirty="0">
                <a:solidFill>
                  <a:srgbClr val="1F4E79"/>
                </a:solidFill>
                <a:latin typeface="Calibri"/>
                <a:cs typeface="Calibri"/>
              </a:rPr>
              <a:t>t</a:t>
            </a:r>
            <a:r>
              <a:rPr sz="1300" spc="-10" dirty="0">
                <a:solidFill>
                  <a:srgbClr val="1F4E79"/>
                </a:solidFill>
                <a:latin typeface="Calibri"/>
                <a:cs typeface="Calibri"/>
              </a:rPr>
              <a:t>e</a:t>
            </a:r>
            <a:r>
              <a:rPr sz="1300" spc="-5" dirty="0">
                <a:solidFill>
                  <a:srgbClr val="1F4E79"/>
                </a:solidFill>
                <a:latin typeface="Calibri"/>
                <a:cs typeface="Calibri"/>
              </a:rPr>
              <a:t>c</a:t>
            </a:r>
            <a:r>
              <a:rPr sz="1300" spc="-20" dirty="0">
                <a:solidFill>
                  <a:srgbClr val="1F4E79"/>
                </a:solidFill>
                <a:latin typeface="Calibri"/>
                <a:cs typeface="Calibri"/>
              </a:rPr>
              <a:t>t</a:t>
            </a:r>
            <a:r>
              <a:rPr sz="1300" spc="0" dirty="0">
                <a:solidFill>
                  <a:srgbClr val="1F4E79"/>
                </a:solidFill>
                <a:latin typeface="Calibri"/>
                <a:cs typeface="Calibri"/>
              </a:rPr>
              <a:t>ó</a:t>
            </a:r>
            <a:r>
              <a:rPr sz="1300" spc="-10" dirty="0">
                <a:solidFill>
                  <a:srgbClr val="1F4E79"/>
                </a:solidFill>
                <a:latin typeface="Calibri"/>
                <a:cs typeface="Calibri"/>
              </a:rPr>
              <a:t>nico</a:t>
            </a:r>
            <a:r>
              <a:rPr sz="1300" spc="75" dirty="0">
                <a:solidFill>
                  <a:srgbClr val="1F4E79"/>
                </a:solidFill>
                <a:latin typeface="Calibri"/>
                <a:cs typeface="Calibri"/>
              </a:rPr>
              <a:t> </a:t>
            </a:r>
            <a:r>
              <a:rPr sz="1300" spc="0" dirty="0">
                <a:solidFill>
                  <a:srgbClr val="1F4E79"/>
                </a:solidFill>
                <a:latin typeface="Calibri"/>
                <a:cs typeface="Calibri"/>
              </a:rPr>
              <a:t>e</a:t>
            </a:r>
            <a:r>
              <a:rPr sz="1300" spc="-10" dirty="0">
                <a:solidFill>
                  <a:srgbClr val="1F4E79"/>
                </a:solidFill>
                <a:latin typeface="Calibri"/>
                <a:cs typeface="Calibri"/>
              </a:rPr>
              <a:t>n</a:t>
            </a:r>
            <a:r>
              <a:rPr sz="1300" spc="80" dirty="0">
                <a:solidFill>
                  <a:srgbClr val="1F4E79"/>
                </a:solidFill>
                <a:latin typeface="Calibri"/>
                <a:cs typeface="Calibri"/>
              </a:rPr>
              <a:t> </a:t>
            </a:r>
            <a:r>
              <a:rPr sz="1300" spc="-30" dirty="0">
                <a:solidFill>
                  <a:srgbClr val="1F4E79"/>
                </a:solidFill>
                <a:latin typeface="Calibri"/>
                <a:cs typeface="Calibri"/>
              </a:rPr>
              <a:t>f</a:t>
            </a:r>
            <a:r>
              <a:rPr sz="1300" spc="-10" dirty="0">
                <a:solidFill>
                  <a:srgbClr val="1F4E79"/>
                </a:solidFill>
                <a:latin typeface="Calibri"/>
                <a:cs typeface="Calibri"/>
              </a:rPr>
              <a:t>a</a:t>
            </a:r>
            <a:r>
              <a:rPr sz="1300" spc="-5" dirty="0">
                <a:solidFill>
                  <a:srgbClr val="1F4E79"/>
                </a:solidFill>
                <a:latin typeface="Calibri"/>
                <a:cs typeface="Calibri"/>
              </a:rPr>
              <a:t>c</a:t>
            </a:r>
            <a:r>
              <a:rPr sz="1300" spc="-10" dirty="0">
                <a:solidFill>
                  <a:srgbClr val="1F4E79"/>
                </a:solidFill>
                <a:latin typeface="Calibri"/>
                <a:cs typeface="Calibri"/>
              </a:rPr>
              <a:t>ha</a:t>
            </a:r>
            <a:r>
              <a:rPr sz="1300" spc="0" dirty="0">
                <a:solidFill>
                  <a:srgbClr val="1F4E79"/>
                </a:solidFill>
                <a:latin typeface="Calibri"/>
                <a:cs typeface="Calibri"/>
              </a:rPr>
              <a:t>d</a:t>
            </a:r>
            <a:r>
              <a:rPr sz="1300" spc="-10" dirty="0">
                <a:solidFill>
                  <a:srgbClr val="1F4E79"/>
                </a:solidFill>
                <a:latin typeface="Calibri"/>
                <a:cs typeface="Calibri"/>
              </a:rPr>
              <a:t>as</a:t>
            </a:r>
            <a:r>
              <a:rPr sz="1300" spc="80" dirty="0">
                <a:solidFill>
                  <a:srgbClr val="1F4E79"/>
                </a:solidFill>
                <a:latin typeface="Calibri"/>
                <a:cs typeface="Calibri"/>
              </a:rPr>
              <a:t> </a:t>
            </a:r>
            <a:r>
              <a:rPr sz="1300" spc="0" dirty="0">
                <a:solidFill>
                  <a:srgbClr val="1F4E79"/>
                </a:solidFill>
                <a:latin typeface="Calibri"/>
                <a:cs typeface="Calibri"/>
              </a:rPr>
              <a:t>e</a:t>
            </a:r>
            <a:r>
              <a:rPr sz="1300" spc="-5" dirty="0">
                <a:solidFill>
                  <a:srgbClr val="1F4E79"/>
                </a:solidFill>
                <a:latin typeface="Calibri"/>
                <a:cs typeface="Calibri"/>
              </a:rPr>
              <a:t>s</a:t>
            </a:r>
            <a:r>
              <a:rPr sz="1300" spc="75" dirty="0">
                <a:solidFill>
                  <a:srgbClr val="1F4E79"/>
                </a:solidFill>
                <a:latin typeface="Calibri"/>
                <a:cs typeface="Calibri"/>
              </a:rPr>
              <a:t> </a:t>
            </a:r>
            <a:r>
              <a:rPr sz="1300" spc="-20" dirty="0">
                <a:solidFill>
                  <a:srgbClr val="1F4E79"/>
                </a:solidFill>
                <a:latin typeface="Calibri"/>
                <a:cs typeface="Calibri"/>
              </a:rPr>
              <a:t>c</a:t>
            </a:r>
            <a:r>
              <a:rPr sz="1300" spc="0" dirty="0">
                <a:solidFill>
                  <a:srgbClr val="1F4E79"/>
                </a:solidFill>
                <a:latin typeface="Calibri"/>
                <a:cs typeface="Calibri"/>
              </a:rPr>
              <a:t>o</a:t>
            </a:r>
            <a:r>
              <a:rPr sz="1300" spc="-20" dirty="0">
                <a:solidFill>
                  <a:srgbClr val="1F4E79"/>
                </a:solidFill>
                <a:latin typeface="Calibri"/>
                <a:cs typeface="Calibri"/>
              </a:rPr>
              <a:t>n</a:t>
            </a:r>
            <a:r>
              <a:rPr sz="1300" spc="-10" dirty="0">
                <a:solidFill>
                  <a:srgbClr val="1F4E79"/>
                </a:solidFill>
                <a:latin typeface="Calibri"/>
                <a:cs typeface="Calibri"/>
              </a:rPr>
              <a:t>tempo</a:t>
            </a:r>
            <a:r>
              <a:rPr sz="1300" spc="-25" dirty="0">
                <a:solidFill>
                  <a:srgbClr val="1F4E79"/>
                </a:solidFill>
                <a:latin typeface="Calibri"/>
                <a:cs typeface="Calibri"/>
              </a:rPr>
              <a:t>r</a:t>
            </a:r>
            <a:r>
              <a:rPr sz="1300" spc="-10" dirty="0">
                <a:solidFill>
                  <a:srgbClr val="1F4E79"/>
                </a:solidFill>
                <a:latin typeface="Calibri"/>
                <a:cs typeface="Calibri"/>
              </a:rPr>
              <a:t>áneo</a:t>
            </a:r>
            <a:r>
              <a:rPr sz="1300" spc="85" dirty="0">
                <a:solidFill>
                  <a:srgbClr val="1F4E79"/>
                </a:solidFill>
                <a:latin typeface="Calibri"/>
                <a:cs typeface="Calibri"/>
              </a:rPr>
              <a:t> </a:t>
            </a:r>
            <a:r>
              <a:rPr sz="1300" spc="-10" dirty="0">
                <a:solidFill>
                  <a:srgbClr val="1F4E79"/>
                </a:solidFill>
                <a:latin typeface="Calibri"/>
                <a:cs typeface="Calibri"/>
              </a:rPr>
              <a:t>e</a:t>
            </a:r>
            <a:r>
              <a:rPr sz="1300" spc="80" dirty="0">
                <a:solidFill>
                  <a:srgbClr val="1F4E79"/>
                </a:solidFill>
                <a:latin typeface="Calibri"/>
                <a:cs typeface="Calibri"/>
              </a:rPr>
              <a:t> </a:t>
            </a:r>
            <a:r>
              <a:rPr sz="1300" spc="5" dirty="0">
                <a:solidFill>
                  <a:srgbClr val="1F4E79"/>
                </a:solidFill>
                <a:latin typeface="Calibri"/>
                <a:cs typeface="Calibri"/>
              </a:rPr>
              <a:t>i</a:t>
            </a:r>
            <a:r>
              <a:rPr sz="1300" spc="-10" dirty="0">
                <a:solidFill>
                  <a:srgbClr val="1F4E79"/>
                </a:solidFill>
                <a:latin typeface="Calibri"/>
                <a:cs typeface="Calibri"/>
              </a:rPr>
              <a:t>n</a:t>
            </a:r>
            <a:r>
              <a:rPr sz="1300" spc="-20" dirty="0">
                <a:solidFill>
                  <a:srgbClr val="1F4E79"/>
                </a:solidFill>
                <a:latin typeface="Calibri"/>
                <a:cs typeface="Calibri"/>
              </a:rPr>
              <a:t>c</a:t>
            </a:r>
            <a:r>
              <a:rPr sz="1300" spc="-10" dirty="0">
                <a:solidFill>
                  <a:srgbClr val="1F4E79"/>
                </a:solidFill>
                <a:latin typeface="Calibri"/>
                <a:cs typeface="Calibri"/>
              </a:rPr>
              <a:t>orpo</a:t>
            </a:r>
            <a:r>
              <a:rPr sz="1300" spc="-30" dirty="0">
                <a:solidFill>
                  <a:srgbClr val="1F4E79"/>
                </a:solidFill>
                <a:latin typeface="Calibri"/>
                <a:cs typeface="Calibri"/>
              </a:rPr>
              <a:t>r</a:t>
            </a:r>
            <a:r>
              <a:rPr sz="1300" spc="-10" dirty="0">
                <a:solidFill>
                  <a:srgbClr val="1F4E79"/>
                </a:solidFill>
                <a:latin typeface="Calibri"/>
                <a:cs typeface="Calibri"/>
              </a:rPr>
              <a:t>a</a:t>
            </a:r>
            <a:r>
              <a:rPr sz="1300" spc="85" dirty="0">
                <a:solidFill>
                  <a:srgbClr val="1F4E79"/>
                </a:solidFill>
                <a:latin typeface="Calibri"/>
                <a:cs typeface="Calibri"/>
              </a:rPr>
              <a:t> </a:t>
            </a:r>
            <a:r>
              <a:rPr sz="1300" spc="-15" dirty="0">
                <a:solidFill>
                  <a:srgbClr val="1F4E79"/>
                </a:solidFill>
                <a:latin typeface="Calibri"/>
                <a:cs typeface="Calibri"/>
              </a:rPr>
              <a:t>m</a:t>
            </a:r>
            <a:r>
              <a:rPr sz="1300" spc="-25" dirty="0">
                <a:solidFill>
                  <a:srgbClr val="1F4E79"/>
                </a:solidFill>
                <a:latin typeface="Calibri"/>
                <a:cs typeface="Calibri"/>
              </a:rPr>
              <a:t>a</a:t>
            </a:r>
            <a:r>
              <a:rPr sz="1300" spc="-20" dirty="0">
                <a:solidFill>
                  <a:srgbClr val="1F4E79"/>
                </a:solidFill>
                <a:latin typeface="Calibri"/>
                <a:cs typeface="Calibri"/>
              </a:rPr>
              <a:t>t</a:t>
            </a:r>
            <a:r>
              <a:rPr sz="1300" spc="-10" dirty="0">
                <a:solidFill>
                  <a:srgbClr val="1F4E79"/>
                </a:solidFill>
                <a:latin typeface="Calibri"/>
                <a:cs typeface="Calibri"/>
              </a:rPr>
              <a:t>e</a:t>
            </a:r>
            <a:r>
              <a:rPr sz="1300" spc="0" dirty="0">
                <a:solidFill>
                  <a:srgbClr val="1F4E79"/>
                </a:solidFill>
                <a:latin typeface="Calibri"/>
                <a:cs typeface="Calibri"/>
              </a:rPr>
              <a:t>r</a:t>
            </a:r>
            <a:r>
              <a:rPr sz="1300" spc="-5" dirty="0">
                <a:solidFill>
                  <a:srgbClr val="1F4E79"/>
                </a:solidFill>
                <a:latin typeface="Calibri"/>
                <a:cs typeface="Calibri"/>
              </a:rPr>
              <a:t>ial</a:t>
            </a:r>
            <a:r>
              <a:rPr sz="1300" spc="5" dirty="0">
                <a:solidFill>
                  <a:srgbClr val="1F4E79"/>
                </a:solidFill>
                <a:latin typeface="Calibri"/>
                <a:cs typeface="Calibri"/>
              </a:rPr>
              <a:t>e</a:t>
            </a:r>
            <a:r>
              <a:rPr sz="1300" spc="-5" dirty="0">
                <a:solidFill>
                  <a:srgbClr val="1F4E79"/>
                </a:solidFill>
                <a:latin typeface="Calibri"/>
                <a:cs typeface="Calibri"/>
              </a:rPr>
              <a:t>s</a:t>
            </a:r>
            <a:r>
              <a:rPr sz="1300" spc="80" dirty="0">
                <a:solidFill>
                  <a:srgbClr val="1F4E79"/>
                </a:solidFill>
                <a:latin typeface="Calibri"/>
                <a:cs typeface="Calibri"/>
              </a:rPr>
              <a:t> </a:t>
            </a:r>
            <a:r>
              <a:rPr sz="1300" spc="-20" dirty="0">
                <a:solidFill>
                  <a:srgbClr val="1F4E79"/>
                </a:solidFill>
                <a:latin typeface="Calibri"/>
                <a:cs typeface="Calibri"/>
              </a:rPr>
              <a:t>c</a:t>
            </a:r>
            <a:r>
              <a:rPr sz="1300" spc="-10" dirty="0">
                <a:solidFill>
                  <a:srgbClr val="1F4E79"/>
                </a:solidFill>
                <a:latin typeface="Calibri"/>
                <a:cs typeface="Calibri"/>
              </a:rPr>
              <a:t>o</a:t>
            </a:r>
            <a:r>
              <a:rPr sz="1300" spc="0" dirty="0">
                <a:solidFill>
                  <a:srgbClr val="1F4E79"/>
                </a:solidFill>
                <a:latin typeface="Calibri"/>
                <a:cs typeface="Calibri"/>
              </a:rPr>
              <a:t>n</a:t>
            </a:r>
            <a:r>
              <a:rPr sz="1300" spc="-20" dirty="0">
                <a:solidFill>
                  <a:srgbClr val="1F4E79"/>
                </a:solidFill>
                <a:latin typeface="Calibri"/>
                <a:cs typeface="Calibri"/>
              </a:rPr>
              <a:t>s</a:t>
            </a:r>
            <a:r>
              <a:rPr sz="1300" spc="-5" dirty="0">
                <a:solidFill>
                  <a:srgbClr val="1F4E79"/>
                </a:solidFill>
                <a:latin typeface="Calibri"/>
                <a:cs typeface="Calibri"/>
              </a:rPr>
              <a:t>truct</a:t>
            </a:r>
            <a:r>
              <a:rPr sz="1300" spc="10" dirty="0">
                <a:solidFill>
                  <a:srgbClr val="1F4E79"/>
                </a:solidFill>
                <a:latin typeface="Calibri"/>
                <a:cs typeface="Calibri"/>
              </a:rPr>
              <a:t>i</a:t>
            </a:r>
            <a:r>
              <a:rPr sz="1300" spc="-20" dirty="0">
                <a:solidFill>
                  <a:srgbClr val="1F4E79"/>
                </a:solidFill>
                <a:latin typeface="Calibri"/>
                <a:cs typeface="Calibri"/>
              </a:rPr>
              <a:t>v</a:t>
            </a:r>
            <a:r>
              <a:rPr sz="1300" spc="-10" dirty="0">
                <a:solidFill>
                  <a:srgbClr val="1F4E79"/>
                </a:solidFill>
                <a:latin typeface="Calibri"/>
                <a:cs typeface="Calibri"/>
              </a:rPr>
              <a:t>os</a:t>
            </a:r>
            <a:r>
              <a:rPr sz="1300" spc="75" dirty="0">
                <a:solidFill>
                  <a:srgbClr val="1F4E79"/>
                </a:solidFill>
                <a:latin typeface="Calibri"/>
                <a:cs typeface="Calibri"/>
              </a:rPr>
              <a:t> </a:t>
            </a:r>
            <a:r>
              <a:rPr sz="1300" spc="-10" dirty="0">
                <a:solidFill>
                  <a:srgbClr val="1F4E79"/>
                </a:solidFill>
                <a:latin typeface="Calibri"/>
                <a:cs typeface="Calibri"/>
              </a:rPr>
              <a:t>apare</a:t>
            </a:r>
            <a:r>
              <a:rPr sz="1300" spc="-20" dirty="0">
                <a:solidFill>
                  <a:srgbClr val="1F4E79"/>
                </a:solidFill>
                <a:latin typeface="Calibri"/>
                <a:cs typeface="Calibri"/>
              </a:rPr>
              <a:t>nt</a:t>
            </a:r>
            <a:r>
              <a:rPr sz="1300" spc="0" dirty="0">
                <a:solidFill>
                  <a:srgbClr val="1F4E79"/>
                </a:solidFill>
                <a:latin typeface="Calibri"/>
                <a:cs typeface="Calibri"/>
              </a:rPr>
              <a:t>e</a:t>
            </a:r>
            <a:r>
              <a:rPr sz="1300" spc="-5" dirty="0">
                <a:solidFill>
                  <a:srgbClr val="1F4E79"/>
                </a:solidFill>
                <a:latin typeface="Calibri"/>
                <a:cs typeface="Calibri"/>
              </a:rPr>
              <a:t>s</a:t>
            </a:r>
            <a:r>
              <a:rPr sz="1300" spc="75" dirty="0">
                <a:solidFill>
                  <a:srgbClr val="1F4E79"/>
                </a:solidFill>
                <a:latin typeface="Calibri"/>
                <a:cs typeface="Calibri"/>
              </a:rPr>
              <a:t> </a:t>
            </a:r>
            <a:r>
              <a:rPr sz="1300" spc="5" dirty="0">
                <a:solidFill>
                  <a:srgbClr val="1F4E79"/>
                </a:solidFill>
                <a:latin typeface="Calibri"/>
                <a:cs typeface="Calibri"/>
              </a:rPr>
              <a:t>d</a:t>
            </a:r>
            <a:r>
              <a:rPr sz="1300" spc="-10" dirty="0">
                <a:solidFill>
                  <a:srgbClr val="1F4E79"/>
                </a:solidFill>
                <a:latin typeface="Calibri"/>
                <a:cs typeface="Calibri"/>
              </a:rPr>
              <a:t>e</a:t>
            </a:r>
            <a:r>
              <a:rPr sz="1300" spc="80" dirty="0">
                <a:solidFill>
                  <a:srgbClr val="1F4E79"/>
                </a:solidFill>
                <a:latin typeface="Calibri"/>
                <a:cs typeface="Calibri"/>
              </a:rPr>
              <a:t> </a:t>
            </a:r>
            <a:r>
              <a:rPr sz="1300" spc="-10" dirty="0">
                <a:solidFill>
                  <a:srgbClr val="1F4E79"/>
                </a:solidFill>
                <a:latin typeface="Calibri"/>
                <a:cs typeface="Calibri"/>
              </a:rPr>
              <a:t>me</a:t>
            </a:r>
            <a:r>
              <a:rPr sz="1300" spc="0" dirty="0">
                <a:solidFill>
                  <a:srgbClr val="1F4E79"/>
                </a:solidFill>
                <a:latin typeface="Calibri"/>
                <a:cs typeface="Calibri"/>
              </a:rPr>
              <a:t>n</a:t>
            </a:r>
            <a:r>
              <a:rPr sz="1300" spc="-10" dirty="0">
                <a:solidFill>
                  <a:srgbClr val="1F4E79"/>
                </a:solidFill>
                <a:latin typeface="Calibri"/>
                <a:cs typeface="Calibri"/>
              </a:rPr>
              <a:t>or</a:t>
            </a:r>
            <a:r>
              <a:rPr sz="1300" spc="75" dirty="0">
                <a:solidFill>
                  <a:srgbClr val="1F4E79"/>
                </a:solidFill>
                <a:latin typeface="Calibri"/>
                <a:cs typeface="Calibri"/>
              </a:rPr>
              <a:t> </a:t>
            </a:r>
            <a:r>
              <a:rPr sz="1300" spc="-20" dirty="0">
                <a:solidFill>
                  <a:srgbClr val="1F4E79"/>
                </a:solidFill>
                <a:latin typeface="Calibri"/>
                <a:cs typeface="Calibri"/>
              </a:rPr>
              <a:t>c</a:t>
            </a:r>
            <a:r>
              <a:rPr sz="1300" spc="-10" dirty="0">
                <a:solidFill>
                  <a:srgbClr val="1F4E79"/>
                </a:solidFill>
                <a:latin typeface="Calibri"/>
                <a:cs typeface="Calibri"/>
              </a:rPr>
              <a:t>os</a:t>
            </a:r>
            <a:r>
              <a:rPr sz="1300" spc="-25" dirty="0">
                <a:solidFill>
                  <a:srgbClr val="1F4E79"/>
                </a:solidFill>
                <a:latin typeface="Calibri"/>
                <a:cs typeface="Calibri"/>
              </a:rPr>
              <a:t>t</a:t>
            </a:r>
            <a:r>
              <a:rPr sz="1300" spc="-10" dirty="0">
                <a:solidFill>
                  <a:srgbClr val="1F4E79"/>
                </a:solidFill>
                <a:latin typeface="Calibri"/>
                <a:cs typeface="Calibri"/>
              </a:rPr>
              <a:t>o</a:t>
            </a:r>
            <a:r>
              <a:rPr sz="1300" spc="75" dirty="0">
                <a:solidFill>
                  <a:srgbClr val="1F4E79"/>
                </a:solidFill>
                <a:latin typeface="Calibri"/>
                <a:cs typeface="Calibri"/>
              </a:rPr>
              <a:t> </a:t>
            </a:r>
            <a:r>
              <a:rPr sz="1300" spc="5" dirty="0">
                <a:solidFill>
                  <a:srgbClr val="1F4E79"/>
                </a:solidFill>
                <a:latin typeface="Calibri"/>
                <a:cs typeface="Calibri"/>
              </a:rPr>
              <a:t>d</a:t>
            </a:r>
            <a:r>
              <a:rPr sz="1300" spc="-10" dirty="0">
                <a:solidFill>
                  <a:srgbClr val="1F4E79"/>
                </a:solidFill>
                <a:latin typeface="Calibri"/>
                <a:cs typeface="Calibri"/>
              </a:rPr>
              <a:t>e</a:t>
            </a:r>
            <a:r>
              <a:rPr sz="1300" spc="80" dirty="0">
                <a:solidFill>
                  <a:srgbClr val="1F4E79"/>
                </a:solidFill>
                <a:latin typeface="Calibri"/>
                <a:cs typeface="Calibri"/>
              </a:rPr>
              <a:t> </a:t>
            </a:r>
            <a:r>
              <a:rPr sz="1300" spc="-10" dirty="0">
                <a:solidFill>
                  <a:srgbClr val="1F4E79"/>
                </a:solidFill>
                <a:latin typeface="Calibri"/>
                <a:cs typeface="Calibri"/>
              </a:rPr>
              <a:t>man</a:t>
            </a:r>
            <a:r>
              <a:rPr sz="1300" spc="-20" dirty="0">
                <a:solidFill>
                  <a:srgbClr val="1F4E79"/>
                </a:solidFill>
                <a:latin typeface="Calibri"/>
                <a:cs typeface="Calibri"/>
              </a:rPr>
              <a:t>t</a:t>
            </a:r>
            <a:r>
              <a:rPr sz="1300" spc="-10" dirty="0">
                <a:solidFill>
                  <a:srgbClr val="1F4E79"/>
                </a:solidFill>
                <a:latin typeface="Calibri"/>
                <a:cs typeface="Calibri"/>
              </a:rPr>
              <a:t>e</a:t>
            </a:r>
            <a:r>
              <a:rPr sz="1300" spc="-5" dirty="0">
                <a:solidFill>
                  <a:srgbClr val="1F4E79"/>
                </a:solidFill>
                <a:latin typeface="Calibri"/>
                <a:cs typeface="Calibri"/>
              </a:rPr>
              <a:t>n</a:t>
            </a:r>
            <a:r>
              <a:rPr sz="1300" spc="5" dirty="0">
                <a:solidFill>
                  <a:srgbClr val="1F4E79"/>
                </a:solidFill>
                <a:latin typeface="Calibri"/>
                <a:cs typeface="Calibri"/>
              </a:rPr>
              <a:t>i</a:t>
            </a:r>
            <a:r>
              <a:rPr sz="1300" spc="-15" dirty="0">
                <a:solidFill>
                  <a:srgbClr val="1F4E79"/>
                </a:solidFill>
                <a:latin typeface="Calibri"/>
                <a:cs typeface="Calibri"/>
              </a:rPr>
              <a:t>m</a:t>
            </a:r>
            <a:r>
              <a:rPr sz="1300" spc="5" dirty="0">
                <a:solidFill>
                  <a:srgbClr val="1F4E79"/>
                </a:solidFill>
                <a:latin typeface="Calibri"/>
                <a:cs typeface="Calibri"/>
              </a:rPr>
              <a:t>i</a:t>
            </a:r>
            <a:r>
              <a:rPr sz="1300" spc="-10" dirty="0">
                <a:solidFill>
                  <a:srgbClr val="1F4E79"/>
                </a:solidFill>
                <a:latin typeface="Calibri"/>
                <a:cs typeface="Calibri"/>
              </a:rPr>
              <a:t>e</a:t>
            </a:r>
            <a:r>
              <a:rPr sz="1300" spc="-20" dirty="0">
                <a:solidFill>
                  <a:srgbClr val="1F4E79"/>
                </a:solidFill>
                <a:latin typeface="Calibri"/>
                <a:cs typeface="Calibri"/>
              </a:rPr>
              <a:t>nt</a:t>
            </a:r>
            <a:r>
              <a:rPr sz="1300" spc="-5" dirty="0">
                <a:solidFill>
                  <a:srgbClr val="1F4E79"/>
                </a:solidFill>
                <a:latin typeface="Calibri"/>
                <a:cs typeface="Calibri"/>
              </a:rPr>
              <a:t>o.</a:t>
            </a:r>
            <a:r>
              <a:rPr sz="1300" spc="75" dirty="0">
                <a:solidFill>
                  <a:srgbClr val="1F4E79"/>
                </a:solidFill>
                <a:latin typeface="Calibri"/>
                <a:cs typeface="Calibri"/>
              </a:rPr>
              <a:t> </a:t>
            </a:r>
            <a:r>
              <a:rPr sz="1300" spc="-5" dirty="0">
                <a:solidFill>
                  <a:srgbClr val="1F4E79"/>
                </a:solidFill>
                <a:latin typeface="Calibri"/>
                <a:cs typeface="Calibri"/>
              </a:rPr>
              <a:t>El</a:t>
            </a:r>
            <a:r>
              <a:rPr sz="1300" spc="80" dirty="0">
                <a:solidFill>
                  <a:srgbClr val="1F4E79"/>
                </a:solidFill>
                <a:latin typeface="Calibri"/>
                <a:cs typeface="Calibri"/>
              </a:rPr>
              <a:t> </a:t>
            </a:r>
            <a:r>
              <a:rPr sz="1300" spc="-10" dirty="0">
                <a:solidFill>
                  <a:srgbClr val="1F4E79"/>
                </a:solidFill>
                <a:latin typeface="Calibri"/>
                <a:cs typeface="Calibri"/>
              </a:rPr>
              <a:t>con</a:t>
            </a:r>
            <a:r>
              <a:rPr sz="1300" spc="-5" dirty="0">
                <a:solidFill>
                  <a:srgbClr val="1F4E79"/>
                </a:solidFill>
                <a:latin typeface="Calibri"/>
                <a:cs typeface="Calibri"/>
              </a:rPr>
              <a:t>c</a:t>
            </a:r>
            <a:r>
              <a:rPr sz="1300" spc="-10" dirty="0">
                <a:solidFill>
                  <a:srgbClr val="1F4E79"/>
                </a:solidFill>
                <a:latin typeface="Calibri"/>
                <a:cs typeface="Calibri"/>
              </a:rPr>
              <a:t>e</a:t>
            </a:r>
            <a:r>
              <a:rPr sz="1300" spc="-5" dirty="0">
                <a:solidFill>
                  <a:srgbClr val="1F4E79"/>
                </a:solidFill>
                <a:latin typeface="Calibri"/>
                <a:cs typeface="Calibri"/>
              </a:rPr>
              <a:t>p</a:t>
            </a:r>
            <a:r>
              <a:rPr sz="1300" spc="-20" dirty="0">
                <a:solidFill>
                  <a:srgbClr val="1F4E79"/>
                </a:solidFill>
                <a:latin typeface="Calibri"/>
                <a:cs typeface="Calibri"/>
              </a:rPr>
              <a:t>t</a:t>
            </a:r>
            <a:r>
              <a:rPr sz="1300" spc="-10" dirty="0">
                <a:solidFill>
                  <a:srgbClr val="1F4E79"/>
                </a:solidFill>
                <a:latin typeface="Calibri"/>
                <a:cs typeface="Calibri"/>
              </a:rPr>
              <a:t>o</a:t>
            </a:r>
            <a:r>
              <a:rPr sz="1300" spc="95" dirty="0">
                <a:solidFill>
                  <a:srgbClr val="1F4E79"/>
                </a:solidFill>
                <a:latin typeface="Calibri"/>
                <a:cs typeface="Calibri"/>
              </a:rPr>
              <a:t> </a:t>
            </a:r>
            <a:r>
              <a:rPr sz="1300" spc="-10" dirty="0">
                <a:solidFill>
                  <a:srgbClr val="1F4E79"/>
                </a:solidFill>
                <a:latin typeface="Calibri"/>
                <a:cs typeface="Calibri"/>
              </a:rPr>
              <a:t>es</a:t>
            </a:r>
            <a:r>
              <a:rPr sz="1300" spc="75" dirty="0">
                <a:solidFill>
                  <a:srgbClr val="1F4E79"/>
                </a:solidFill>
                <a:latin typeface="Calibri"/>
                <a:cs typeface="Calibri"/>
              </a:rPr>
              <a:t> </a:t>
            </a:r>
            <a:r>
              <a:rPr sz="1300" spc="5" dirty="0">
                <a:solidFill>
                  <a:srgbClr val="1F4E79"/>
                </a:solidFill>
                <a:latin typeface="Calibri"/>
                <a:cs typeface="Calibri"/>
              </a:rPr>
              <a:t>l</a:t>
            </a:r>
            <a:r>
              <a:rPr sz="1300" spc="0" dirty="0">
                <a:solidFill>
                  <a:srgbClr val="1F4E79"/>
                </a:solidFill>
                <a:latin typeface="Calibri"/>
                <a:cs typeface="Calibri"/>
              </a:rPr>
              <a:t>o</a:t>
            </a:r>
            <a:r>
              <a:rPr sz="1300" spc="-10" dirty="0">
                <a:solidFill>
                  <a:srgbClr val="1F4E79"/>
                </a:solidFill>
                <a:latin typeface="Calibri"/>
                <a:cs typeface="Calibri"/>
              </a:rPr>
              <a:t>g</a:t>
            </a:r>
            <a:r>
              <a:rPr sz="1300" spc="-25" dirty="0">
                <a:solidFill>
                  <a:srgbClr val="1F4E79"/>
                </a:solidFill>
                <a:latin typeface="Calibri"/>
                <a:cs typeface="Calibri"/>
              </a:rPr>
              <a:t>r</a:t>
            </a:r>
            <a:r>
              <a:rPr sz="1300" spc="-10" dirty="0">
                <a:solidFill>
                  <a:srgbClr val="1F4E79"/>
                </a:solidFill>
                <a:latin typeface="Calibri"/>
                <a:cs typeface="Calibri"/>
              </a:rPr>
              <a:t>ar</a:t>
            </a:r>
            <a:r>
              <a:rPr sz="1300" spc="75" dirty="0">
                <a:solidFill>
                  <a:srgbClr val="1F4E79"/>
                </a:solidFill>
                <a:latin typeface="Calibri"/>
                <a:cs typeface="Calibri"/>
              </a:rPr>
              <a:t> </a:t>
            </a:r>
            <a:r>
              <a:rPr sz="1300" spc="-10" dirty="0">
                <a:solidFill>
                  <a:srgbClr val="1F4E79"/>
                </a:solidFill>
                <a:latin typeface="Calibri"/>
                <a:cs typeface="Calibri"/>
              </a:rPr>
              <a:t>un</a:t>
            </a:r>
            <a:r>
              <a:rPr sz="1300" spc="80" dirty="0">
                <a:solidFill>
                  <a:srgbClr val="1F4E79"/>
                </a:solidFill>
                <a:latin typeface="Calibri"/>
                <a:cs typeface="Calibri"/>
              </a:rPr>
              <a:t> </a:t>
            </a:r>
            <a:r>
              <a:rPr sz="1300" spc="-15" dirty="0">
                <a:solidFill>
                  <a:srgbClr val="1F4E79"/>
                </a:solidFill>
                <a:latin typeface="Calibri"/>
                <a:cs typeface="Calibri"/>
              </a:rPr>
              <a:t>m</a:t>
            </a:r>
            <a:r>
              <a:rPr sz="1300" spc="0" dirty="0">
                <a:solidFill>
                  <a:srgbClr val="1F4E79"/>
                </a:solidFill>
                <a:latin typeface="Calibri"/>
                <a:cs typeface="Calibri"/>
              </a:rPr>
              <a:t>u</a:t>
            </a:r>
            <a:r>
              <a:rPr sz="1300" spc="-10" dirty="0">
                <a:solidFill>
                  <a:srgbClr val="1F4E79"/>
                </a:solidFill>
                <a:latin typeface="Calibri"/>
                <a:cs typeface="Calibri"/>
              </a:rPr>
              <a:t>seo</a:t>
            </a:r>
            <a:r>
              <a:rPr sz="1300" spc="-5" dirty="0">
                <a:solidFill>
                  <a:srgbClr val="1F4E79"/>
                </a:solidFill>
                <a:latin typeface="Calibri"/>
                <a:cs typeface="Calibri"/>
              </a:rPr>
              <a:t> </a:t>
            </a:r>
            <a:r>
              <a:rPr sz="1300" spc="-20" dirty="0">
                <a:solidFill>
                  <a:srgbClr val="1F4E79"/>
                </a:solidFill>
                <a:latin typeface="Calibri"/>
                <a:cs typeface="Calibri"/>
              </a:rPr>
              <a:t>c</a:t>
            </a:r>
            <a:r>
              <a:rPr sz="1300" spc="-10" dirty="0">
                <a:solidFill>
                  <a:srgbClr val="1F4E79"/>
                </a:solidFill>
                <a:latin typeface="Calibri"/>
                <a:cs typeface="Calibri"/>
              </a:rPr>
              <a:t>on</a:t>
            </a:r>
            <a:r>
              <a:rPr sz="1300" spc="5" dirty="0">
                <a:solidFill>
                  <a:srgbClr val="1F4E79"/>
                </a:solidFill>
                <a:latin typeface="Calibri"/>
                <a:cs typeface="Calibri"/>
              </a:rPr>
              <a:t> </a:t>
            </a:r>
            <a:r>
              <a:rPr sz="1300" spc="-10" dirty="0">
                <a:solidFill>
                  <a:srgbClr val="1F4E79"/>
                </a:solidFill>
                <a:latin typeface="Calibri"/>
                <a:cs typeface="Calibri"/>
              </a:rPr>
              <a:t>ima</a:t>
            </a:r>
            <a:r>
              <a:rPr sz="1300" spc="-20" dirty="0">
                <a:solidFill>
                  <a:srgbClr val="1F4E79"/>
                </a:solidFill>
                <a:latin typeface="Calibri"/>
                <a:cs typeface="Calibri"/>
              </a:rPr>
              <a:t>g</a:t>
            </a:r>
            <a:r>
              <a:rPr sz="1300" spc="-10" dirty="0">
                <a:solidFill>
                  <a:srgbClr val="1F4E79"/>
                </a:solidFill>
                <a:latin typeface="Calibri"/>
                <a:cs typeface="Calibri"/>
              </a:rPr>
              <a:t>en</a:t>
            </a:r>
            <a:r>
              <a:rPr sz="1300" spc="35" dirty="0">
                <a:solidFill>
                  <a:srgbClr val="1F4E79"/>
                </a:solidFill>
                <a:latin typeface="Calibri"/>
                <a:cs typeface="Calibri"/>
              </a:rPr>
              <a:t> </a:t>
            </a:r>
            <a:r>
              <a:rPr sz="1300" spc="-10" dirty="0">
                <a:solidFill>
                  <a:srgbClr val="1F4E79"/>
                </a:solidFill>
                <a:latin typeface="Calibri"/>
                <a:cs typeface="Calibri"/>
              </a:rPr>
              <a:t>y</a:t>
            </a:r>
            <a:r>
              <a:rPr sz="1300" spc="5" dirty="0">
                <a:solidFill>
                  <a:srgbClr val="1F4E79"/>
                </a:solidFill>
                <a:latin typeface="Calibri"/>
                <a:cs typeface="Calibri"/>
              </a:rPr>
              <a:t> </a:t>
            </a:r>
            <a:r>
              <a:rPr sz="1300" spc="-20" dirty="0">
                <a:solidFill>
                  <a:srgbClr val="1F4E79"/>
                </a:solidFill>
                <a:latin typeface="Calibri"/>
                <a:cs typeface="Calibri"/>
              </a:rPr>
              <a:t>c</a:t>
            </a:r>
            <a:r>
              <a:rPr sz="1300" spc="-10" dirty="0">
                <a:solidFill>
                  <a:srgbClr val="1F4E79"/>
                </a:solidFill>
                <a:latin typeface="Calibri"/>
                <a:cs typeface="Calibri"/>
              </a:rPr>
              <a:t>a</a:t>
            </a:r>
            <a:r>
              <a:rPr sz="1300" spc="-25" dirty="0">
                <a:solidFill>
                  <a:srgbClr val="1F4E79"/>
                </a:solidFill>
                <a:latin typeface="Calibri"/>
                <a:cs typeface="Calibri"/>
              </a:rPr>
              <a:t>r</a:t>
            </a:r>
            <a:r>
              <a:rPr sz="1300" spc="-10" dirty="0">
                <a:solidFill>
                  <a:srgbClr val="1F4E79"/>
                </a:solidFill>
                <a:latin typeface="Calibri"/>
                <a:cs typeface="Calibri"/>
              </a:rPr>
              <a:t>a</a:t>
            </a:r>
            <a:r>
              <a:rPr sz="1300" spc="-5" dirty="0">
                <a:solidFill>
                  <a:srgbClr val="1F4E79"/>
                </a:solidFill>
                <a:latin typeface="Calibri"/>
                <a:cs typeface="Calibri"/>
              </a:rPr>
              <a:t>c</a:t>
            </a:r>
            <a:r>
              <a:rPr sz="1300" spc="-20" dirty="0">
                <a:solidFill>
                  <a:srgbClr val="1F4E79"/>
                </a:solidFill>
                <a:latin typeface="Calibri"/>
                <a:cs typeface="Calibri"/>
              </a:rPr>
              <a:t>t</a:t>
            </a:r>
            <a:r>
              <a:rPr sz="1300" spc="-10" dirty="0">
                <a:solidFill>
                  <a:srgbClr val="1F4E79"/>
                </a:solidFill>
                <a:latin typeface="Calibri"/>
                <a:cs typeface="Calibri"/>
              </a:rPr>
              <a:t>e</a:t>
            </a:r>
            <a:r>
              <a:rPr sz="1300" spc="0" dirty="0">
                <a:solidFill>
                  <a:srgbClr val="1F4E79"/>
                </a:solidFill>
                <a:latin typeface="Calibri"/>
                <a:cs typeface="Calibri"/>
              </a:rPr>
              <a:t>r</a:t>
            </a:r>
            <a:r>
              <a:rPr sz="1300" spc="-5" dirty="0">
                <a:solidFill>
                  <a:srgbClr val="1F4E79"/>
                </a:solidFill>
                <a:latin typeface="Calibri"/>
                <a:cs typeface="Calibri"/>
              </a:rPr>
              <a:t>í</a:t>
            </a:r>
            <a:r>
              <a:rPr sz="1300" spc="-20" dirty="0">
                <a:solidFill>
                  <a:srgbClr val="1F4E79"/>
                </a:solidFill>
                <a:latin typeface="Calibri"/>
                <a:cs typeface="Calibri"/>
              </a:rPr>
              <a:t>s</a:t>
            </a:r>
            <a:r>
              <a:rPr sz="1300" spc="-5" dirty="0">
                <a:solidFill>
                  <a:srgbClr val="1F4E79"/>
                </a:solidFill>
                <a:latin typeface="Calibri"/>
                <a:cs typeface="Calibri"/>
              </a:rPr>
              <a:t>ti</a:t>
            </a:r>
            <a:r>
              <a:rPr sz="1300" spc="-20" dirty="0">
                <a:solidFill>
                  <a:srgbClr val="1F4E79"/>
                </a:solidFill>
                <a:latin typeface="Calibri"/>
                <a:cs typeface="Calibri"/>
              </a:rPr>
              <a:t>c</a:t>
            </a:r>
            <a:r>
              <a:rPr sz="1300" spc="-10" dirty="0">
                <a:solidFill>
                  <a:srgbClr val="1F4E79"/>
                </a:solidFill>
                <a:latin typeface="Calibri"/>
                <a:cs typeface="Calibri"/>
              </a:rPr>
              <a:t>as</a:t>
            </a:r>
            <a:r>
              <a:rPr sz="1300" spc="5" dirty="0">
                <a:solidFill>
                  <a:srgbClr val="1F4E79"/>
                </a:solidFill>
                <a:latin typeface="Calibri"/>
                <a:cs typeface="Calibri"/>
              </a:rPr>
              <a:t> </a:t>
            </a:r>
            <a:r>
              <a:rPr sz="1300" spc="-10" dirty="0">
                <a:solidFill>
                  <a:srgbClr val="1F4E79"/>
                </a:solidFill>
                <a:latin typeface="Calibri"/>
                <a:cs typeface="Calibri"/>
              </a:rPr>
              <a:t>de</a:t>
            </a:r>
            <a:r>
              <a:rPr sz="1300" spc="20" dirty="0">
                <a:solidFill>
                  <a:srgbClr val="1F4E79"/>
                </a:solidFill>
                <a:latin typeface="Calibri"/>
                <a:cs typeface="Calibri"/>
              </a:rPr>
              <a:t> </a:t>
            </a:r>
            <a:r>
              <a:rPr sz="1300" spc="-20" dirty="0">
                <a:solidFill>
                  <a:srgbClr val="1F4E79"/>
                </a:solidFill>
                <a:latin typeface="Calibri"/>
                <a:cs typeface="Calibri"/>
              </a:rPr>
              <a:t>t</a:t>
            </a:r>
            <a:r>
              <a:rPr sz="1300" spc="-5" dirty="0">
                <a:solidFill>
                  <a:srgbClr val="1F4E79"/>
                </a:solidFill>
                <a:latin typeface="Calibri"/>
                <a:cs typeface="Calibri"/>
              </a:rPr>
              <a:t>alla</a:t>
            </a:r>
            <a:r>
              <a:rPr sz="1300" spc="10" dirty="0">
                <a:solidFill>
                  <a:srgbClr val="1F4E79"/>
                </a:solidFill>
                <a:latin typeface="Calibri"/>
                <a:cs typeface="Calibri"/>
              </a:rPr>
              <a:t> </a:t>
            </a:r>
            <a:r>
              <a:rPr sz="1300" spc="-10" dirty="0">
                <a:solidFill>
                  <a:srgbClr val="1F4E79"/>
                </a:solidFill>
                <a:latin typeface="Calibri"/>
                <a:cs typeface="Calibri"/>
              </a:rPr>
              <a:t>mun</a:t>
            </a:r>
            <a:r>
              <a:rPr sz="1300" spc="-5" dirty="0">
                <a:solidFill>
                  <a:srgbClr val="1F4E79"/>
                </a:solidFill>
                <a:latin typeface="Calibri"/>
                <a:cs typeface="Calibri"/>
              </a:rPr>
              <a:t>dial</a:t>
            </a:r>
            <a:r>
              <a:rPr sz="1300" spc="30" dirty="0">
                <a:solidFill>
                  <a:srgbClr val="1F4E79"/>
                </a:solidFill>
                <a:latin typeface="Calibri"/>
                <a:cs typeface="Calibri"/>
              </a:rPr>
              <a:t> </a:t>
            </a:r>
            <a:r>
              <a:rPr sz="1300" spc="-20" dirty="0">
                <a:solidFill>
                  <a:srgbClr val="1F4E79"/>
                </a:solidFill>
                <a:latin typeface="Calibri"/>
                <a:cs typeface="Calibri"/>
              </a:rPr>
              <a:t>c</a:t>
            </a:r>
            <a:r>
              <a:rPr sz="1300" spc="-10" dirty="0">
                <a:solidFill>
                  <a:srgbClr val="1F4E79"/>
                </a:solidFill>
                <a:latin typeface="Calibri"/>
                <a:cs typeface="Calibri"/>
              </a:rPr>
              <a:t>on</a:t>
            </a:r>
            <a:r>
              <a:rPr sz="1300" spc="10" dirty="0">
                <a:solidFill>
                  <a:srgbClr val="1F4E79"/>
                </a:solidFill>
                <a:latin typeface="Calibri"/>
                <a:cs typeface="Calibri"/>
              </a:rPr>
              <a:t> </a:t>
            </a:r>
            <a:r>
              <a:rPr sz="1300" spc="-10" dirty="0">
                <a:solidFill>
                  <a:srgbClr val="1F4E79"/>
                </a:solidFill>
                <a:latin typeface="Calibri"/>
                <a:cs typeface="Calibri"/>
              </a:rPr>
              <a:t>un</a:t>
            </a:r>
            <a:r>
              <a:rPr sz="1300" spc="20" dirty="0">
                <a:solidFill>
                  <a:srgbClr val="1F4E79"/>
                </a:solidFill>
                <a:latin typeface="Calibri"/>
                <a:cs typeface="Calibri"/>
              </a:rPr>
              <a:t> </a:t>
            </a:r>
            <a:r>
              <a:rPr sz="1300" spc="-10" dirty="0">
                <a:solidFill>
                  <a:srgbClr val="1F4E79"/>
                </a:solidFill>
                <a:latin typeface="Calibri"/>
                <a:cs typeface="Calibri"/>
              </a:rPr>
              <a:t>diseño</a:t>
            </a:r>
            <a:r>
              <a:rPr sz="1300" spc="20" dirty="0">
                <a:solidFill>
                  <a:srgbClr val="1F4E79"/>
                </a:solidFill>
                <a:latin typeface="Calibri"/>
                <a:cs typeface="Calibri"/>
              </a:rPr>
              <a:t> </a:t>
            </a:r>
            <a:r>
              <a:rPr sz="1300" spc="-50" dirty="0">
                <a:solidFill>
                  <a:srgbClr val="1F4E79"/>
                </a:solidFill>
                <a:latin typeface="Calibri"/>
                <a:cs typeface="Calibri"/>
              </a:rPr>
              <a:t>“</a:t>
            </a:r>
            <a:r>
              <a:rPr sz="1300" spc="-20" dirty="0">
                <a:solidFill>
                  <a:srgbClr val="1F4E79"/>
                </a:solidFill>
                <a:latin typeface="Calibri"/>
                <a:cs typeface="Calibri"/>
              </a:rPr>
              <a:t>at</a:t>
            </a:r>
            <a:r>
              <a:rPr sz="1300" spc="-10" dirty="0">
                <a:solidFill>
                  <a:srgbClr val="1F4E79"/>
                </a:solidFill>
                <a:latin typeface="Calibri"/>
                <a:cs typeface="Calibri"/>
              </a:rPr>
              <a:t>empo</a:t>
            </a:r>
            <a:r>
              <a:rPr sz="1300" spc="-25" dirty="0">
                <a:solidFill>
                  <a:srgbClr val="1F4E79"/>
                </a:solidFill>
                <a:latin typeface="Calibri"/>
                <a:cs typeface="Calibri"/>
              </a:rPr>
              <a:t>r</a:t>
            </a:r>
            <a:r>
              <a:rPr sz="1300" spc="-5" dirty="0">
                <a:solidFill>
                  <a:srgbClr val="1F4E79"/>
                </a:solidFill>
                <a:latin typeface="Calibri"/>
                <a:cs typeface="Calibri"/>
              </a:rPr>
              <a:t>al”</a:t>
            </a:r>
            <a:r>
              <a:rPr sz="1300" spc="40" dirty="0">
                <a:solidFill>
                  <a:srgbClr val="1F4E79"/>
                </a:solidFill>
                <a:latin typeface="Calibri"/>
                <a:cs typeface="Calibri"/>
              </a:rPr>
              <a:t> </a:t>
            </a:r>
            <a:r>
              <a:rPr sz="1300" spc="-10" dirty="0">
                <a:solidFill>
                  <a:srgbClr val="1F4E79"/>
                </a:solidFill>
                <a:latin typeface="Calibri"/>
                <a:cs typeface="Calibri"/>
              </a:rPr>
              <a:t>que</a:t>
            </a:r>
            <a:r>
              <a:rPr sz="1300" spc="20" dirty="0">
                <a:solidFill>
                  <a:srgbClr val="1F4E79"/>
                </a:solidFill>
                <a:latin typeface="Calibri"/>
                <a:cs typeface="Calibri"/>
              </a:rPr>
              <a:t> </a:t>
            </a:r>
            <a:r>
              <a:rPr sz="1300" spc="-35" dirty="0">
                <a:solidFill>
                  <a:srgbClr val="1F4E79"/>
                </a:solidFill>
                <a:latin typeface="Calibri"/>
                <a:cs typeface="Calibri"/>
              </a:rPr>
              <a:t>g</a:t>
            </a:r>
            <a:r>
              <a:rPr sz="1300" spc="-10" dirty="0">
                <a:solidFill>
                  <a:srgbClr val="1F4E79"/>
                </a:solidFill>
                <a:latin typeface="Calibri"/>
                <a:cs typeface="Calibri"/>
              </a:rPr>
              <a:t>a</a:t>
            </a:r>
            <a:r>
              <a:rPr sz="1300" spc="-25" dirty="0">
                <a:solidFill>
                  <a:srgbClr val="1F4E79"/>
                </a:solidFill>
                <a:latin typeface="Calibri"/>
                <a:cs typeface="Calibri"/>
              </a:rPr>
              <a:t>r</a:t>
            </a:r>
            <a:r>
              <a:rPr sz="1300" spc="-10" dirty="0">
                <a:solidFill>
                  <a:srgbClr val="1F4E79"/>
                </a:solidFill>
                <a:latin typeface="Calibri"/>
                <a:cs typeface="Calibri"/>
              </a:rPr>
              <a:t>a</a:t>
            </a:r>
            <a:r>
              <a:rPr sz="1300" spc="-20" dirty="0">
                <a:solidFill>
                  <a:srgbClr val="1F4E79"/>
                </a:solidFill>
                <a:latin typeface="Calibri"/>
                <a:cs typeface="Calibri"/>
              </a:rPr>
              <a:t>n</a:t>
            </a:r>
            <a:r>
              <a:rPr sz="1300" spc="-5" dirty="0">
                <a:solidFill>
                  <a:srgbClr val="1F4E79"/>
                </a:solidFill>
                <a:latin typeface="Calibri"/>
                <a:cs typeface="Calibri"/>
              </a:rPr>
              <a:t>tice</a:t>
            </a:r>
            <a:r>
              <a:rPr sz="1300" spc="15" dirty="0">
                <a:solidFill>
                  <a:srgbClr val="1F4E79"/>
                </a:solidFill>
                <a:latin typeface="Calibri"/>
                <a:cs typeface="Calibri"/>
              </a:rPr>
              <a:t> </a:t>
            </a:r>
            <a:r>
              <a:rPr sz="1300" spc="-10" dirty="0">
                <a:solidFill>
                  <a:srgbClr val="1F4E79"/>
                </a:solidFill>
                <a:latin typeface="Calibri"/>
                <a:cs typeface="Calibri"/>
              </a:rPr>
              <a:t>una</a:t>
            </a:r>
            <a:r>
              <a:rPr sz="1300" spc="20" dirty="0">
                <a:solidFill>
                  <a:srgbClr val="1F4E79"/>
                </a:solidFill>
                <a:latin typeface="Calibri"/>
                <a:cs typeface="Calibri"/>
              </a:rPr>
              <a:t> </a:t>
            </a:r>
            <a:r>
              <a:rPr sz="1300" spc="-15" dirty="0">
                <a:solidFill>
                  <a:srgbClr val="1F4E79"/>
                </a:solidFill>
                <a:latin typeface="Calibri"/>
                <a:cs typeface="Calibri"/>
              </a:rPr>
              <a:t>m</a:t>
            </a:r>
            <a:r>
              <a:rPr sz="1300" spc="-35" dirty="0">
                <a:solidFill>
                  <a:srgbClr val="1F4E79"/>
                </a:solidFill>
                <a:latin typeface="Calibri"/>
                <a:cs typeface="Calibri"/>
              </a:rPr>
              <a:t>a</a:t>
            </a:r>
            <a:r>
              <a:rPr sz="1300" spc="-25" dirty="0">
                <a:solidFill>
                  <a:srgbClr val="1F4E79"/>
                </a:solidFill>
                <a:latin typeface="Calibri"/>
                <a:cs typeface="Calibri"/>
              </a:rPr>
              <a:t>y</a:t>
            </a:r>
            <a:r>
              <a:rPr sz="1300" spc="-10" dirty="0">
                <a:solidFill>
                  <a:srgbClr val="1F4E79"/>
                </a:solidFill>
                <a:latin typeface="Calibri"/>
                <a:cs typeface="Calibri"/>
              </a:rPr>
              <a:t>or</a:t>
            </a:r>
            <a:r>
              <a:rPr sz="1300" spc="10" dirty="0">
                <a:solidFill>
                  <a:srgbClr val="1F4E79"/>
                </a:solidFill>
                <a:latin typeface="Calibri"/>
                <a:cs typeface="Calibri"/>
              </a:rPr>
              <a:t> </a:t>
            </a:r>
            <a:r>
              <a:rPr sz="1300" spc="-10" dirty="0">
                <a:solidFill>
                  <a:srgbClr val="1F4E79"/>
                </a:solidFill>
                <a:latin typeface="Calibri"/>
                <a:cs typeface="Calibri"/>
              </a:rPr>
              <a:t>vida</a:t>
            </a:r>
            <a:r>
              <a:rPr sz="1300" spc="10" dirty="0">
                <a:solidFill>
                  <a:srgbClr val="1F4E79"/>
                </a:solidFill>
                <a:latin typeface="Calibri"/>
                <a:cs typeface="Calibri"/>
              </a:rPr>
              <a:t> </a:t>
            </a:r>
            <a:r>
              <a:rPr sz="1300" spc="-5" dirty="0">
                <a:solidFill>
                  <a:srgbClr val="1F4E79"/>
                </a:solidFill>
                <a:latin typeface="Calibri"/>
                <a:cs typeface="Calibri"/>
              </a:rPr>
              <a:t>útil</a:t>
            </a:r>
            <a:r>
              <a:rPr sz="1300" spc="20" dirty="0">
                <a:solidFill>
                  <a:srgbClr val="1F4E79"/>
                </a:solidFill>
                <a:latin typeface="Calibri"/>
                <a:cs typeface="Calibri"/>
              </a:rPr>
              <a:t> </a:t>
            </a:r>
            <a:r>
              <a:rPr sz="1300" spc="-10" dirty="0">
                <a:solidFill>
                  <a:srgbClr val="1F4E79"/>
                </a:solidFill>
                <a:latin typeface="Calibri"/>
                <a:cs typeface="Calibri"/>
              </a:rPr>
              <a:t>en</a:t>
            </a:r>
            <a:r>
              <a:rPr sz="1300" spc="20" dirty="0">
                <a:solidFill>
                  <a:srgbClr val="1F4E79"/>
                </a:solidFill>
                <a:latin typeface="Calibri"/>
                <a:cs typeface="Calibri"/>
              </a:rPr>
              <a:t> </a:t>
            </a:r>
            <a:r>
              <a:rPr sz="1300" spc="-10" dirty="0">
                <a:solidFill>
                  <a:srgbClr val="1F4E79"/>
                </a:solidFill>
                <a:latin typeface="Calibri"/>
                <a:cs typeface="Calibri"/>
              </a:rPr>
              <a:t>e</a:t>
            </a:r>
            <a:r>
              <a:rPr sz="1300" spc="-20" dirty="0">
                <a:solidFill>
                  <a:srgbClr val="1F4E79"/>
                </a:solidFill>
                <a:latin typeface="Calibri"/>
                <a:cs typeface="Calibri"/>
              </a:rPr>
              <a:t>st</a:t>
            </a:r>
            <a:r>
              <a:rPr sz="1300" spc="-10" dirty="0">
                <a:solidFill>
                  <a:srgbClr val="1F4E79"/>
                </a:solidFill>
                <a:latin typeface="Calibri"/>
                <a:cs typeface="Calibri"/>
              </a:rPr>
              <a:t>e</a:t>
            </a:r>
            <a:r>
              <a:rPr sz="1300" spc="20" dirty="0">
                <a:solidFill>
                  <a:srgbClr val="1F4E79"/>
                </a:solidFill>
                <a:latin typeface="Calibri"/>
                <a:cs typeface="Calibri"/>
              </a:rPr>
              <a:t> </a:t>
            </a:r>
            <a:r>
              <a:rPr sz="1300" spc="-10" dirty="0">
                <a:solidFill>
                  <a:srgbClr val="1F4E79"/>
                </a:solidFill>
                <a:latin typeface="Calibri"/>
                <a:cs typeface="Calibri"/>
              </a:rPr>
              <a:t>aspe</a:t>
            </a:r>
            <a:r>
              <a:rPr sz="1300" spc="-5" dirty="0">
                <a:solidFill>
                  <a:srgbClr val="1F4E79"/>
                </a:solidFill>
                <a:latin typeface="Calibri"/>
                <a:cs typeface="Calibri"/>
              </a:rPr>
              <a:t>c</a:t>
            </a:r>
            <a:r>
              <a:rPr sz="1300" spc="-20" dirty="0">
                <a:solidFill>
                  <a:srgbClr val="1F4E79"/>
                </a:solidFill>
                <a:latin typeface="Calibri"/>
                <a:cs typeface="Calibri"/>
              </a:rPr>
              <a:t>t</a:t>
            </a:r>
            <a:r>
              <a:rPr sz="1300" spc="-5" dirty="0">
                <a:solidFill>
                  <a:srgbClr val="1F4E79"/>
                </a:solidFill>
                <a:latin typeface="Calibri"/>
                <a:cs typeface="Calibri"/>
              </a:rPr>
              <a:t>o.</a:t>
            </a:r>
            <a:endParaRPr sz="1300" dirty="0">
              <a:latin typeface="Calibri"/>
              <a:cs typeface="Calibri"/>
            </a:endParaRPr>
          </a:p>
          <a:p>
            <a:pPr>
              <a:lnSpc>
                <a:spcPts val="550"/>
              </a:lnSpc>
              <a:spcBef>
                <a:spcPts val="8"/>
              </a:spcBef>
            </a:pPr>
            <a:endParaRPr sz="550" dirty="0"/>
          </a:p>
          <a:p>
            <a:pPr>
              <a:lnSpc>
                <a:spcPts val="1000"/>
              </a:lnSpc>
            </a:pPr>
            <a:endParaRPr sz="1000" dirty="0"/>
          </a:p>
          <a:p>
            <a:pPr marL="12700" marR="12700" algn="just">
              <a:lnSpc>
                <a:spcPct val="100099"/>
              </a:lnSpc>
            </a:pPr>
            <a:r>
              <a:rPr sz="1300" spc="-20" dirty="0">
                <a:solidFill>
                  <a:srgbClr val="1F4E79"/>
                </a:solidFill>
                <a:latin typeface="Calibri"/>
                <a:cs typeface="Calibri"/>
              </a:rPr>
              <a:t>L</a:t>
            </a:r>
            <a:r>
              <a:rPr sz="1300" spc="-10" dirty="0">
                <a:solidFill>
                  <a:srgbClr val="1F4E79"/>
                </a:solidFill>
                <a:latin typeface="Calibri"/>
                <a:cs typeface="Calibri"/>
              </a:rPr>
              <a:t>a</a:t>
            </a:r>
            <a:r>
              <a:rPr sz="1300" spc="135" dirty="0">
                <a:solidFill>
                  <a:srgbClr val="1F4E79"/>
                </a:solidFill>
                <a:latin typeface="Calibri"/>
                <a:cs typeface="Calibri"/>
              </a:rPr>
              <a:t> </a:t>
            </a:r>
            <a:r>
              <a:rPr sz="1300" spc="-10" dirty="0">
                <a:solidFill>
                  <a:srgbClr val="1F4E79"/>
                </a:solidFill>
                <a:latin typeface="Calibri"/>
                <a:cs typeface="Calibri"/>
              </a:rPr>
              <a:t>g</a:t>
            </a:r>
            <a:r>
              <a:rPr sz="1300" spc="-25" dirty="0">
                <a:solidFill>
                  <a:srgbClr val="1F4E79"/>
                </a:solidFill>
                <a:latin typeface="Calibri"/>
                <a:cs typeface="Calibri"/>
              </a:rPr>
              <a:t>r</a:t>
            </a:r>
            <a:r>
              <a:rPr sz="1300" spc="-10" dirty="0">
                <a:solidFill>
                  <a:srgbClr val="1F4E79"/>
                </a:solidFill>
                <a:latin typeface="Calibri"/>
                <a:cs typeface="Calibri"/>
              </a:rPr>
              <a:t>an </a:t>
            </a:r>
            <a:r>
              <a:rPr sz="1300" spc="-140" dirty="0">
                <a:solidFill>
                  <a:srgbClr val="1F4E79"/>
                </a:solidFill>
                <a:latin typeface="Calibri"/>
                <a:cs typeface="Calibri"/>
              </a:rPr>
              <a:t> </a:t>
            </a:r>
            <a:r>
              <a:rPr sz="1300" spc="-25" dirty="0">
                <a:solidFill>
                  <a:srgbClr val="1F4E79"/>
                </a:solidFill>
                <a:latin typeface="Calibri"/>
                <a:cs typeface="Calibri"/>
              </a:rPr>
              <a:t>a</a:t>
            </a:r>
            <a:r>
              <a:rPr sz="1300" spc="-5" dirty="0">
                <a:solidFill>
                  <a:srgbClr val="1F4E79"/>
                </a:solidFill>
                <a:latin typeface="Calibri"/>
                <a:cs typeface="Calibri"/>
              </a:rPr>
              <a:t>flu</a:t>
            </a:r>
            <a:r>
              <a:rPr sz="1300" spc="5" dirty="0">
                <a:solidFill>
                  <a:srgbClr val="1F4E79"/>
                </a:solidFill>
                <a:latin typeface="Calibri"/>
                <a:cs typeface="Calibri"/>
              </a:rPr>
              <a:t>e</a:t>
            </a:r>
            <a:r>
              <a:rPr sz="1300" spc="-10" dirty="0">
                <a:solidFill>
                  <a:srgbClr val="1F4E79"/>
                </a:solidFill>
                <a:latin typeface="Calibri"/>
                <a:cs typeface="Calibri"/>
              </a:rPr>
              <a:t>ncia </a:t>
            </a:r>
            <a:r>
              <a:rPr sz="1300" spc="-150" dirty="0">
                <a:solidFill>
                  <a:srgbClr val="1F4E79"/>
                </a:solidFill>
                <a:latin typeface="Calibri"/>
                <a:cs typeface="Calibri"/>
              </a:rPr>
              <a:t> </a:t>
            </a:r>
            <a:r>
              <a:rPr sz="1300" spc="-10" dirty="0">
                <a:solidFill>
                  <a:srgbClr val="1F4E79"/>
                </a:solidFill>
                <a:latin typeface="Calibri"/>
                <a:cs typeface="Calibri"/>
              </a:rPr>
              <a:t>de </a:t>
            </a:r>
            <a:r>
              <a:rPr sz="1300" spc="-145" dirty="0">
                <a:solidFill>
                  <a:srgbClr val="1F4E79"/>
                </a:solidFill>
                <a:latin typeface="Calibri"/>
                <a:cs typeface="Calibri"/>
              </a:rPr>
              <a:t> </a:t>
            </a:r>
            <a:r>
              <a:rPr sz="1300" spc="0" dirty="0">
                <a:solidFill>
                  <a:srgbClr val="1F4E79"/>
                </a:solidFill>
                <a:latin typeface="Calibri"/>
                <a:cs typeface="Calibri"/>
              </a:rPr>
              <a:t>v</a:t>
            </a:r>
            <a:r>
              <a:rPr sz="1300" spc="-5" dirty="0">
                <a:solidFill>
                  <a:srgbClr val="1F4E79"/>
                </a:solidFill>
                <a:latin typeface="Calibri"/>
                <a:cs typeface="Calibri"/>
              </a:rPr>
              <a:t>isi</a:t>
            </a:r>
            <a:r>
              <a:rPr sz="1300" spc="-20" dirty="0">
                <a:solidFill>
                  <a:srgbClr val="1F4E79"/>
                </a:solidFill>
                <a:latin typeface="Calibri"/>
                <a:cs typeface="Calibri"/>
              </a:rPr>
              <a:t>t</a:t>
            </a:r>
            <a:r>
              <a:rPr sz="1300" spc="-10" dirty="0">
                <a:solidFill>
                  <a:srgbClr val="1F4E79"/>
                </a:solidFill>
                <a:latin typeface="Calibri"/>
                <a:cs typeface="Calibri"/>
              </a:rPr>
              <a:t>a</a:t>
            </a:r>
            <a:r>
              <a:rPr sz="1300" spc="-20" dirty="0">
                <a:solidFill>
                  <a:srgbClr val="1F4E79"/>
                </a:solidFill>
                <a:latin typeface="Calibri"/>
                <a:cs typeface="Calibri"/>
              </a:rPr>
              <a:t>n</a:t>
            </a:r>
            <a:r>
              <a:rPr sz="1300" spc="-10" dirty="0">
                <a:solidFill>
                  <a:srgbClr val="1F4E79"/>
                </a:solidFill>
                <a:latin typeface="Calibri"/>
                <a:cs typeface="Calibri"/>
              </a:rPr>
              <a:t>tes</a:t>
            </a:r>
            <a:r>
              <a:rPr sz="1300" spc="145" dirty="0">
                <a:solidFill>
                  <a:srgbClr val="1F4E79"/>
                </a:solidFill>
                <a:latin typeface="Calibri"/>
                <a:cs typeface="Calibri"/>
              </a:rPr>
              <a:t> </a:t>
            </a:r>
            <a:r>
              <a:rPr sz="1300" spc="-10" dirty="0">
                <a:solidFill>
                  <a:srgbClr val="1F4E79"/>
                </a:solidFill>
                <a:latin typeface="Calibri"/>
                <a:cs typeface="Calibri"/>
              </a:rPr>
              <a:t>nacio</a:t>
            </a:r>
            <a:r>
              <a:rPr sz="1300" spc="0" dirty="0">
                <a:solidFill>
                  <a:srgbClr val="1F4E79"/>
                </a:solidFill>
                <a:latin typeface="Calibri"/>
                <a:cs typeface="Calibri"/>
              </a:rPr>
              <a:t>n</a:t>
            </a:r>
            <a:r>
              <a:rPr sz="1300" spc="-5" dirty="0">
                <a:solidFill>
                  <a:srgbClr val="1F4E79"/>
                </a:solidFill>
                <a:latin typeface="Calibri"/>
                <a:cs typeface="Calibri"/>
              </a:rPr>
              <a:t>ales </a:t>
            </a:r>
            <a:r>
              <a:rPr sz="1300" spc="-145" dirty="0">
                <a:solidFill>
                  <a:srgbClr val="1F4E79"/>
                </a:solidFill>
                <a:latin typeface="Calibri"/>
                <a:cs typeface="Calibri"/>
              </a:rPr>
              <a:t> </a:t>
            </a:r>
            <a:r>
              <a:rPr sz="1300" spc="-10" dirty="0">
                <a:solidFill>
                  <a:srgbClr val="1F4E79"/>
                </a:solidFill>
                <a:latin typeface="Calibri"/>
                <a:cs typeface="Calibri"/>
              </a:rPr>
              <a:t>e </a:t>
            </a:r>
            <a:r>
              <a:rPr sz="1300" spc="-145" dirty="0">
                <a:solidFill>
                  <a:srgbClr val="1F4E79"/>
                </a:solidFill>
                <a:latin typeface="Calibri"/>
                <a:cs typeface="Calibri"/>
              </a:rPr>
              <a:t> </a:t>
            </a:r>
            <a:r>
              <a:rPr sz="1300" spc="-5" dirty="0">
                <a:solidFill>
                  <a:srgbClr val="1F4E79"/>
                </a:solidFill>
                <a:latin typeface="Calibri"/>
                <a:cs typeface="Calibri"/>
              </a:rPr>
              <a:t>i</a:t>
            </a:r>
            <a:r>
              <a:rPr sz="1300" spc="-20" dirty="0">
                <a:solidFill>
                  <a:srgbClr val="1F4E79"/>
                </a:solidFill>
                <a:latin typeface="Calibri"/>
                <a:cs typeface="Calibri"/>
              </a:rPr>
              <a:t>n</a:t>
            </a:r>
            <a:r>
              <a:rPr sz="1300" spc="-25" dirty="0">
                <a:solidFill>
                  <a:srgbClr val="1F4E79"/>
                </a:solidFill>
                <a:latin typeface="Calibri"/>
                <a:cs typeface="Calibri"/>
              </a:rPr>
              <a:t>t</a:t>
            </a:r>
            <a:r>
              <a:rPr sz="1300" spc="-10" dirty="0">
                <a:solidFill>
                  <a:srgbClr val="1F4E79"/>
                </a:solidFill>
                <a:latin typeface="Calibri"/>
                <a:cs typeface="Calibri"/>
              </a:rPr>
              <a:t>ernacional</a:t>
            </a:r>
            <a:r>
              <a:rPr sz="1300" spc="0" dirty="0">
                <a:solidFill>
                  <a:srgbClr val="1F4E79"/>
                </a:solidFill>
                <a:latin typeface="Calibri"/>
                <a:cs typeface="Calibri"/>
              </a:rPr>
              <a:t>e</a:t>
            </a:r>
            <a:r>
              <a:rPr sz="1300" spc="-5" dirty="0">
                <a:solidFill>
                  <a:srgbClr val="1F4E79"/>
                </a:solidFill>
                <a:latin typeface="Calibri"/>
                <a:cs typeface="Calibri"/>
              </a:rPr>
              <a:t>s, </a:t>
            </a:r>
            <a:r>
              <a:rPr sz="1300" spc="-140" dirty="0">
                <a:solidFill>
                  <a:srgbClr val="1F4E79"/>
                </a:solidFill>
                <a:latin typeface="Calibri"/>
                <a:cs typeface="Calibri"/>
              </a:rPr>
              <a:t> </a:t>
            </a:r>
            <a:r>
              <a:rPr sz="1300" spc="-20" dirty="0">
                <a:solidFill>
                  <a:srgbClr val="1F4E79"/>
                </a:solidFill>
                <a:latin typeface="Calibri"/>
                <a:cs typeface="Calibri"/>
              </a:rPr>
              <a:t>m</a:t>
            </a:r>
            <a:r>
              <a:rPr sz="1300" spc="-10" dirty="0">
                <a:solidFill>
                  <a:srgbClr val="1F4E79"/>
                </a:solidFill>
                <a:latin typeface="Calibri"/>
                <a:cs typeface="Calibri"/>
              </a:rPr>
              <a:t>ovi</a:t>
            </a:r>
            <a:r>
              <a:rPr sz="1300" spc="5" dirty="0">
                <a:solidFill>
                  <a:srgbClr val="1F4E79"/>
                </a:solidFill>
                <a:latin typeface="Calibri"/>
                <a:cs typeface="Calibri"/>
              </a:rPr>
              <a:t>d</a:t>
            </a:r>
            <a:r>
              <a:rPr sz="1300" spc="-10" dirty="0">
                <a:solidFill>
                  <a:srgbClr val="1F4E79"/>
                </a:solidFill>
                <a:latin typeface="Calibri"/>
                <a:cs typeface="Calibri"/>
              </a:rPr>
              <a:t>os</a:t>
            </a:r>
            <a:r>
              <a:rPr sz="1300" spc="145" dirty="0">
                <a:solidFill>
                  <a:srgbClr val="1F4E79"/>
                </a:solidFill>
                <a:latin typeface="Calibri"/>
                <a:cs typeface="Calibri"/>
              </a:rPr>
              <a:t> </a:t>
            </a:r>
            <a:r>
              <a:rPr sz="1300" spc="-10" dirty="0">
                <a:solidFill>
                  <a:srgbClr val="1F4E79"/>
                </a:solidFill>
                <a:latin typeface="Calibri"/>
                <a:cs typeface="Calibri"/>
              </a:rPr>
              <a:t>por</a:t>
            </a:r>
            <a:r>
              <a:rPr sz="1300" spc="140" dirty="0">
                <a:solidFill>
                  <a:srgbClr val="1F4E79"/>
                </a:solidFill>
                <a:latin typeface="Calibri"/>
                <a:cs typeface="Calibri"/>
              </a:rPr>
              <a:t> </a:t>
            </a:r>
            <a:r>
              <a:rPr sz="1300" spc="-5" dirty="0">
                <a:solidFill>
                  <a:srgbClr val="1F4E79"/>
                </a:solidFill>
                <a:latin typeface="Calibri"/>
                <a:cs typeface="Calibri"/>
              </a:rPr>
              <a:t>el</a:t>
            </a:r>
            <a:r>
              <a:rPr sz="1300" spc="140" dirty="0">
                <a:solidFill>
                  <a:srgbClr val="1F4E79"/>
                </a:solidFill>
                <a:latin typeface="Calibri"/>
                <a:cs typeface="Calibri"/>
              </a:rPr>
              <a:t> </a:t>
            </a:r>
            <a:r>
              <a:rPr sz="1300" spc="-5" dirty="0">
                <a:solidFill>
                  <a:srgbClr val="1F4E79"/>
                </a:solidFill>
                <a:latin typeface="Calibri"/>
                <a:cs typeface="Calibri"/>
              </a:rPr>
              <a:t>in</a:t>
            </a:r>
            <a:r>
              <a:rPr sz="1300" spc="-20" dirty="0">
                <a:solidFill>
                  <a:srgbClr val="1F4E79"/>
                </a:solidFill>
                <a:latin typeface="Calibri"/>
                <a:cs typeface="Calibri"/>
              </a:rPr>
              <a:t>t</a:t>
            </a:r>
            <a:r>
              <a:rPr sz="1300" spc="-10" dirty="0">
                <a:solidFill>
                  <a:srgbClr val="1F4E79"/>
                </a:solidFill>
                <a:latin typeface="Calibri"/>
                <a:cs typeface="Calibri"/>
              </a:rPr>
              <a:t>e</a:t>
            </a:r>
            <a:r>
              <a:rPr sz="1300" spc="-15" dirty="0">
                <a:solidFill>
                  <a:srgbClr val="1F4E79"/>
                </a:solidFill>
                <a:latin typeface="Calibri"/>
                <a:cs typeface="Calibri"/>
              </a:rPr>
              <a:t>r</a:t>
            </a:r>
            <a:r>
              <a:rPr sz="1300" spc="-10" dirty="0">
                <a:solidFill>
                  <a:srgbClr val="1F4E79"/>
                </a:solidFill>
                <a:latin typeface="Calibri"/>
                <a:cs typeface="Calibri"/>
              </a:rPr>
              <a:t>és</a:t>
            </a:r>
            <a:r>
              <a:rPr sz="1300" spc="135" dirty="0">
                <a:solidFill>
                  <a:srgbClr val="1F4E79"/>
                </a:solidFill>
                <a:latin typeface="Calibri"/>
                <a:cs typeface="Calibri"/>
              </a:rPr>
              <a:t> </a:t>
            </a:r>
            <a:r>
              <a:rPr sz="1300" spc="0" dirty="0">
                <a:solidFill>
                  <a:srgbClr val="1F4E79"/>
                </a:solidFill>
                <a:latin typeface="Calibri"/>
                <a:cs typeface="Calibri"/>
              </a:rPr>
              <a:t>d</a:t>
            </a:r>
            <a:r>
              <a:rPr sz="1300" spc="-10" dirty="0">
                <a:solidFill>
                  <a:srgbClr val="1F4E79"/>
                </a:solidFill>
                <a:latin typeface="Calibri"/>
                <a:cs typeface="Calibri"/>
              </a:rPr>
              <a:t>e</a:t>
            </a:r>
            <a:r>
              <a:rPr sz="1300" spc="135" dirty="0">
                <a:solidFill>
                  <a:srgbClr val="1F4E79"/>
                </a:solidFill>
                <a:latin typeface="Calibri"/>
                <a:cs typeface="Calibri"/>
              </a:rPr>
              <a:t> </a:t>
            </a:r>
            <a:r>
              <a:rPr sz="1300" spc="-10" dirty="0">
                <a:solidFill>
                  <a:srgbClr val="1F4E79"/>
                </a:solidFill>
                <a:latin typeface="Calibri"/>
                <a:cs typeface="Calibri"/>
              </a:rPr>
              <a:t>conocer</a:t>
            </a:r>
            <a:r>
              <a:rPr sz="1300" spc="140" dirty="0">
                <a:solidFill>
                  <a:srgbClr val="1F4E79"/>
                </a:solidFill>
                <a:latin typeface="Calibri"/>
                <a:cs typeface="Calibri"/>
              </a:rPr>
              <a:t> </a:t>
            </a:r>
            <a:r>
              <a:rPr sz="1300" spc="-5" dirty="0">
                <a:solidFill>
                  <a:srgbClr val="1F4E79"/>
                </a:solidFill>
                <a:latin typeface="Calibri"/>
                <a:cs typeface="Calibri"/>
              </a:rPr>
              <a:t>el </a:t>
            </a:r>
            <a:r>
              <a:rPr sz="1300" spc="-145" dirty="0">
                <a:solidFill>
                  <a:srgbClr val="1F4E79"/>
                </a:solidFill>
                <a:latin typeface="Calibri"/>
                <a:cs typeface="Calibri"/>
              </a:rPr>
              <a:t> </a:t>
            </a:r>
            <a:r>
              <a:rPr sz="1300" spc="-5" dirty="0">
                <a:solidFill>
                  <a:srgbClr val="1F4E79"/>
                </a:solidFill>
                <a:latin typeface="Calibri"/>
                <a:cs typeface="Calibri"/>
              </a:rPr>
              <a:t>si</a:t>
            </a:r>
            <a:r>
              <a:rPr sz="1300" spc="-10" dirty="0">
                <a:solidFill>
                  <a:srgbClr val="1F4E79"/>
                </a:solidFill>
                <a:latin typeface="Calibri"/>
                <a:cs typeface="Calibri"/>
              </a:rPr>
              <a:t>t</a:t>
            </a:r>
            <a:r>
              <a:rPr sz="1300" spc="10" dirty="0">
                <a:solidFill>
                  <a:srgbClr val="1F4E79"/>
                </a:solidFill>
                <a:latin typeface="Calibri"/>
                <a:cs typeface="Calibri"/>
              </a:rPr>
              <a:t>i</a:t>
            </a:r>
            <a:r>
              <a:rPr sz="1300" spc="-10" dirty="0">
                <a:solidFill>
                  <a:srgbClr val="1F4E79"/>
                </a:solidFill>
                <a:latin typeface="Calibri"/>
                <a:cs typeface="Calibri"/>
              </a:rPr>
              <a:t>o</a:t>
            </a:r>
            <a:r>
              <a:rPr sz="1300" spc="135" dirty="0">
                <a:solidFill>
                  <a:srgbClr val="1F4E79"/>
                </a:solidFill>
                <a:latin typeface="Calibri"/>
                <a:cs typeface="Calibri"/>
              </a:rPr>
              <a:t> </a:t>
            </a:r>
            <a:r>
              <a:rPr sz="1300" spc="-10" dirty="0">
                <a:solidFill>
                  <a:srgbClr val="1F4E79"/>
                </a:solidFill>
                <a:latin typeface="Calibri"/>
                <a:cs typeface="Calibri"/>
              </a:rPr>
              <a:t>y </a:t>
            </a:r>
            <a:r>
              <a:rPr sz="1300" spc="-145" dirty="0">
                <a:solidFill>
                  <a:srgbClr val="1F4E79"/>
                </a:solidFill>
                <a:latin typeface="Calibri"/>
                <a:cs typeface="Calibri"/>
              </a:rPr>
              <a:t> </a:t>
            </a:r>
            <a:r>
              <a:rPr sz="1300" spc="-5" dirty="0">
                <a:solidFill>
                  <a:srgbClr val="1F4E79"/>
                </a:solidFill>
                <a:latin typeface="Calibri"/>
                <a:cs typeface="Calibri"/>
              </a:rPr>
              <a:t>sus </a:t>
            </a:r>
            <a:r>
              <a:rPr sz="1300" spc="-150" dirty="0">
                <a:solidFill>
                  <a:srgbClr val="1F4E79"/>
                </a:solidFill>
                <a:latin typeface="Calibri"/>
                <a:cs typeface="Calibri"/>
              </a:rPr>
              <a:t> </a:t>
            </a:r>
            <a:r>
              <a:rPr sz="1300" spc="-5" dirty="0">
                <a:solidFill>
                  <a:srgbClr val="1F4E79"/>
                </a:solidFill>
                <a:latin typeface="Calibri"/>
                <a:cs typeface="Calibri"/>
              </a:rPr>
              <a:t>“</a:t>
            </a:r>
            <a:r>
              <a:rPr sz="1300" spc="-10" dirty="0">
                <a:solidFill>
                  <a:srgbClr val="1F4E79"/>
                </a:solidFill>
                <a:latin typeface="Calibri"/>
                <a:cs typeface="Calibri"/>
              </a:rPr>
              <a:t>habi</a:t>
            </a:r>
            <a:r>
              <a:rPr sz="1300" spc="-20" dirty="0">
                <a:solidFill>
                  <a:srgbClr val="1F4E79"/>
                </a:solidFill>
                <a:latin typeface="Calibri"/>
                <a:cs typeface="Calibri"/>
              </a:rPr>
              <a:t>t</a:t>
            </a:r>
            <a:r>
              <a:rPr sz="1300" spc="-10" dirty="0">
                <a:solidFill>
                  <a:srgbClr val="1F4E79"/>
                </a:solidFill>
                <a:latin typeface="Calibri"/>
                <a:cs typeface="Calibri"/>
              </a:rPr>
              <a:t>a</a:t>
            </a:r>
            <a:r>
              <a:rPr sz="1300" spc="-20" dirty="0">
                <a:solidFill>
                  <a:srgbClr val="1F4E79"/>
                </a:solidFill>
                <a:latin typeface="Calibri"/>
                <a:cs typeface="Calibri"/>
              </a:rPr>
              <a:t>n</a:t>
            </a:r>
            <a:r>
              <a:rPr sz="1300" spc="-10" dirty="0">
                <a:solidFill>
                  <a:srgbClr val="1F4E79"/>
                </a:solidFill>
                <a:latin typeface="Calibri"/>
                <a:cs typeface="Calibri"/>
              </a:rPr>
              <a:t>te</a:t>
            </a:r>
            <a:r>
              <a:rPr sz="1300" spc="0" dirty="0">
                <a:solidFill>
                  <a:srgbClr val="1F4E79"/>
                </a:solidFill>
                <a:latin typeface="Calibri"/>
                <a:cs typeface="Calibri"/>
              </a:rPr>
              <a:t>s</a:t>
            </a:r>
            <a:r>
              <a:rPr sz="1300" spc="-135" dirty="0">
                <a:solidFill>
                  <a:srgbClr val="1F4E79"/>
                </a:solidFill>
                <a:latin typeface="Calibri"/>
                <a:cs typeface="Calibri"/>
              </a:rPr>
              <a:t>”</a:t>
            </a:r>
            <a:r>
              <a:rPr sz="1300" spc="-5" dirty="0">
                <a:solidFill>
                  <a:srgbClr val="1F4E79"/>
                </a:solidFill>
                <a:latin typeface="Calibri"/>
                <a:cs typeface="Calibri"/>
              </a:rPr>
              <a:t>,</a:t>
            </a:r>
            <a:r>
              <a:rPr sz="1300" spc="145" dirty="0">
                <a:solidFill>
                  <a:srgbClr val="1F4E79"/>
                </a:solidFill>
                <a:latin typeface="Calibri"/>
                <a:cs typeface="Calibri"/>
              </a:rPr>
              <a:t> </a:t>
            </a:r>
            <a:r>
              <a:rPr sz="1300" spc="-10" dirty="0">
                <a:solidFill>
                  <a:srgbClr val="1F4E79"/>
                </a:solidFill>
                <a:latin typeface="Calibri"/>
                <a:cs typeface="Calibri"/>
              </a:rPr>
              <a:t>p</a:t>
            </a:r>
            <a:r>
              <a:rPr sz="1300" spc="-25" dirty="0">
                <a:solidFill>
                  <a:srgbClr val="1F4E79"/>
                </a:solidFill>
                <a:latin typeface="Calibri"/>
                <a:cs typeface="Calibri"/>
              </a:rPr>
              <a:t>r</a:t>
            </a:r>
            <a:r>
              <a:rPr sz="1300" spc="-10" dirty="0">
                <a:solidFill>
                  <a:srgbClr val="1F4E79"/>
                </a:solidFill>
                <a:latin typeface="Calibri"/>
                <a:cs typeface="Calibri"/>
              </a:rPr>
              <a:t>o</a:t>
            </a:r>
            <a:r>
              <a:rPr sz="1300" spc="-25" dirty="0">
                <a:solidFill>
                  <a:srgbClr val="1F4E79"/>
                </a:solidFill>
                <a:latin typeface="Calibri"/>
                <a:cs typeface="Calibri"/>
              </a:rPr>
              <a:t>v</a:t>
            </a:r>
            <a:r>
              <a:rPr sz="1300" spc="-10" dirty="0">
                <a:solidFill>
                  <a:srgbClr val="1F4E79"/>
                </a:solidFill>
                <a:latin typeface="Calibri"/>
                <a:cs typeface="Calibri"/>
              </a:rPr>
              <a:t>o</a:t>
            </a:r>
            <a:r>
              <a:rPr sz="1300" spc="-20" dirty="0">
                <a:solidFill>
                  <a:srgbClr val="1F4E79"/>
                </a:solidFill>
                <a:latin typeface="Calibri"/>
                <a:cs typeface="Calibri"/>
              </a:rPr>
              <a:t>c</a:t>
            </a:r>
            <a:r>
              <a:rPr sz="1300" spc="-10" dirty="0">
                <a:solidFill>
                  <a:srgbClr val="1F4E79"/>
                </a:solidFill>
                <a:latin typeface="Calibri"/>
                <a:cs typeface="Calibri"/>
              </a:rPr>
              <a:t>a </a:t>
            </a:r>
            <a:r>
              <a:rPr sz="1300" spc="-145" dirty="0">
                <a:solidFill>
                  <a:srgbClr val="1F4E79"/>
                </a:solidFill>
                <a:latin typeface="Calibri"/>
                <a:cs typeface="Calibri"/>
              </a:rPr>
              <a:t> </a:t>
            </a:r>
            <a:r>
              <a:rPr sz="1300" spc="0" dirty="0">
                <a:solidFill>
                  <a:srgbClr val="1F4E79"/>
                </a:solidFill>
                <a:latin typeface="Calibri"/>
                <a:cs typeface="Calibri"/>
              </a:rPr>
              <a:t>g</a:t>
            </a:r>
            <a:r>
              <a:rPr sz="1300" spc="-30" dirty="0">
                <a:solidFill>
                  <a:srgbClr val="1F4E79"/>
                </a:solidFill>
                <a:latin typeface="Calibri"/>
                <a:cs typeface="Calibri"/>
              </a:rPr>
              <a:t>r</a:t>
            </a:r>
            <a:r>
              <a:rPr sz="1300" spc="-10" dirty="0">
                <a:solidFill>
                  <a:srgbClr val="1F4E79"/>
                </a:solidFill>
                <a:latin typeface="Calibri"/>
                <a:cs typeface="Calibri"/>
              </a:rPr>
              <a:t>andes</a:t>
            </a:r>
            <a:r>
              <a:rPr sz="1300" spc="140" dirty="0">
                <a:solidFill>
                  <a:srgbClr val="1F4E79"/>
                </a:solidFill>
                <a:latin typeface="Calibri"/>
                <a:cs typeface="Calibri"/>
              </a:rPr>
              <a:t> </a:t>
            </a:r>
            <a:r>
              <a:rPr sz="1300" spc="-10" dirty="0">
                <a:solidFill>
                  <a:srgbClr val="1F4E79"/>
                </a:solidFill>
                <a:latin typeface="Calibri"/>
                <a:cs typeface="Calibri"/>
              </a:rPr>
              <a:t>ag</a:t>
            </a:r>
            <a:r>
              <a:rPr sz="1300" spc="10" dirty="0">
                <a:solidFill>
                  <a:srgbClr val="1F4E79"/>
                </a:solidFill>
                <a:latin typeface="Calibri"/>
                <a:cs typeface="Calibri"/>
              </a:rPr>
              <a:t>l</a:t>
            </a:r>
            <a:r>
              <a:rPr sz="1300" spc="-10" dirty="0">
                <a:solidFill>
                  <a:srgbClr val="1F4E79"/>
                </a:solidFill>
                <a:latin typeface="Calibri"/>
                <a:cs typeface="Calibri"/>
              </a:rPr>
              <a:t>o</a:t>
            </a:r>
            <a:r>
              <a:rPr sz="1300" spc="-25" dirty="0">
                <a:solidFill>
                  <a:srgbClr val="1F4E79"/>
                </a:solidFill>
                <a:latin typeface="Calibri"/>
                <a:cs typeface="Calibri"/>
              </a:rPr>
              <a:t>m</a:t>
            </a:r>
            <a:r>
              <a:rPr sz="1300" spc="-10" dirty="0">
                <a:solidFill>
                  <a:srgbClr val="1F4E79"/>
                </a:solidFill>
                <a:latin typeface="Calibri"/>
                <a:cs typeface="Calibri"/>
              </a:rPr>
              <a:t>e</a:t>
            </a:r>
            <a:r>
              <a:rPr sz="1300" spc="-25" dirty="0">
                <a:solidFill>
                  <a:srgbClr val="1F4E79"/>
                </a:solidFill>
                <a:latin typeface="Calibri"/>
                <a:cs typeface="Calibri"/>
              </a:rPr>
              <a:t>r</a:t>
            </a:r>
            <a:r>
              <a:rPr sz="1300" spc="-10" dirty="0">
                <a:solidFill>
                  <a:srgbClr val="1F4E79"/>
                </a:solidFill>
                <a:latin typeface="Calibri"/>
                <a:cs typeface="Calibri"/>
              </a:rPr>
              <a:t>acion</a:t>
            </a:r>
            <a:r>
              <a:rPr sz="1300" spc="5" dirty="0">
                <a:solidFill>
                  <a:srgbClr val="1F4E79"/>
                </a:solidFill>
                <a:latin typeface="Calibri"/>
                <a:cs typeface="Calibri"/>
              </a:rPr>
              <a:t>e</a:t>
            </a:r>
            <a:r>
              <a:rPr sz="1300" spc="-5" dirty="0">
                <a:solidFill>
                  <a:srgbClr val="1F4E79"/>
                </a:solidFill>
                <a:latin typeface="Calibri"/>
                <a:cs typeface="Calibri"/>
              </a:rPr>
              <a:t>s</a:t>
            </a:r>
            <a:r>
              <a:rPr sz="1300" spc="135" dirty="0">
                <a:solidFill>
                  <a:srgbClr val="1F4E79"/>
                </a:solidFill>
                <a:latin typeface="Calibri"/>
                <a:cs typeface="Calibri"/>
              </a:rPr>
              <a:t> </a:t>
            </a:r>
            <a:r>
              <a:rPr sz="1300" spc="-10" dirty="0">
                <a:solidFill>
                  <a:srgbClr val="1F4E79"/>
                </a:solidFill>
                <a:latin typeface="Calibri"/>
                <a:cs typeface="Calibri"/>
              </a:rPr>
              <a:t>en </a:t>
            </a:r>
            <a:r>
              <a:rPr sz="1300" spc="-145" dirty="0">
                <a:solidFill>
                  <a:srgbClr val="1F4E79"/>
                </a:solidFill>
                <a:latin typeface="Calibri"/>
                <a:cs typeface="Calibri"/>
              </a:rPr>
              <a:t> </a:t>
            </a:r>
            <a:r>
              <a:rPr sz="1300" spc="-5" dirty="0">
                <a:solidFill>
                  <a:srgbClr val="1F4E79"/>
                </a:solidFill>
                <a:latin typeface="Calibri"/>
                <a:cs typeface="Calibri"/>
              </a:rPr>
              <a:t>l</a:t>
            </a:r>
            <a:r>
              <a:rPr sz="1300" spc="0" dirty="0">
                <a:solidFill>
                  <a:srgbClr val="1F4E79"/>
                </a:solidFill>
                <a:latin typeface="Calibri"/>
                <a:cs typeface="Calibri"/>
              </a:rPr>
              <a:t>o</a:t>
            </a:r>
            <a:r>
              <a:rPr sz="1300" spc="-5" dirty="0">
                <a:solidFill>
                  <a:srgbClr val="1F4E79"/>
                </a:solidFill>
                <a:latin typeface="Calibri"/>
                <a:cs typeface="Calibri"/>
              </a:rPr>
              <a:t>s</a:t>
            </a:r>
            <a:r>
              <a:rPr sz="1300" spc="135" dirty="0">
                <a:solidFill>
                  <a:srgbClr val="1F4E79"/>
                </a:solidFill>
                <a:latin typeface="Calibri"/>
                <a:cs typeface="Calibri"/>
              </a:rPr>
              <a:t> </a:t>
            </a:r>
            <a:r>
              <a:rPr sz="1300" spc="0" dirty="0">
                <a:solidFill>
                  <a:srgbClr val="1F4E79"/>
                </a:solidFill>
                <a:latin typeface="Calibri"/>
                <a:cs typeface="Calibri"/>
              </a:rPr>
              <a:t>f</a:t>
            </a:r>
            <a:r>
              <a:rPr sz="1300" spc="10" dirty="0">
                <a:solidFill>
                  <a:srgbClr val="1F4E79"/>
                </a:solidFill>
                <a:latin typeface="Calibri"/>
                <a:cs typeface="Calibri"/>
              </a:rPr>
              <a:t>i</a:t>
            </a:r>
            <a:r>
              <a:rPr sz="1300" spc="-10" dirty="0">
                <a:solidFill>
                  <a:srgbClr val="1F4E79"/>
                </a:solidFill>
                <a:latin typeface="Calibri"/>
                <a:cs typeface="Calibri"/>
              </a:rPr>
              <a:t>ne </a:t>
            </a:r>
            <a:r>
              <a:rPr sz="1300" spc="-140" dirty="0">
                <a:solidFill>
                  <a:srgbClr val="1F4E79"/>
                </a:solidFill>
                <a:latin typeface="Calibri"/>
                <a:cs typeface="Calibri"/>
              </a:rPr>
              <a:t> </a:t>
            </a:r>
            <a:r>
              <a:rPr sz="1300" spc="-10" dirty="0">
                <a:solidFill>
                  <a:srgbClr val="1F4E79"/>
                </a:solidFill>
                <a:latin typeface="Calibri"/>
                <a:cs typeface="Calibri"/>
              </a:rPr>
              <a:t>de sem</a:t>
            </a:r>
            <a:r>
              <a:rPr sz="1300" spc="0" dirty="0">
                <a:solidFill>
                  <a:srgbClr val="1F4E79"/>
                </a:solidFill>
                <a:latin typeface="Calibri"/>
                <a:cs typeface="Calibri"/>
              </a:rPr>
              <a:t>a</a:t>
            </a:r>
            <a:r>
              <a:rPr sz="1300" spc="-10" dirty="0">
                <a:solidFill>
                  <a:srgbClr val="1F4E79"/>
                </a:solidFill>
                <a:latin typeface="Calibri"/>
                <a:cs typeface="Calibri"/>
              </a:rPr>
              <a:t>na,</a:t>
            </a:r>
            <a:r>
              <a:rPr sz="1300" spc="45" dirty="0">
                <a:solidFill>
                  <a:srgbClr val="1F4E79"/>
                </a:solidFill>
                <a:latin typeface="Calibri"/>
                <a:cs typeface="Calibri"/>
              </a:rPr>
              <a:t> </a:t>
            </a:r>
            <a:r>
              <a:rPr sz="1300" spc="-5" dirty="0">
                <a:solidFill>
                  <a:srgbClr val="1F4E79"/>
                </a:solidFill>
                <a:latin typeface="Calibri"/>
                <a:cs typeface="Calibri"/>
              </a:rPr>
              <a:t>dí</a:t>
            </a:r>
            <a:r>
              <a:rPr sz="1300" spc="0" dirty="0">
                <a:solidFill>
                  <a:srgbClr val="1F4E79"/>
                </a:solidFill>
                <a:latin typeface="Calibri"/>
                <a:cs typeface="Calibri"/>
              </a:rPr>
              <a:t>a</a:t>
            </a:r>
            <a:r>
              <a:rPr sz="1300" spc="-5" dirty="0">
                <a:solidFill>
                  <a:srgbClr val="1F4E79"/>
                </a:solidFill>
                <a:latin typeface="Calibri"/>
                <a:cs typeface="Calibri"/>
              </a:rPr>
              <a:t>s</a:t>
            </a:r>
            <a:r>
              <a:rPr sz="1300" spc="40" dirty="0">
                <a:solidFill>
                  <a:srgbClr val="1F4E79"/>
                </a:solidFill>
                <a:latin typeface="Calibri"/>
                <a:cs typeface="Calibri"/>
              </a:rPr>
              <a:t> </a:t>
            </a:r>
            <a:r>
              <a:rPr sz="1300" spc="-30" dirty="0">
                <a:solidFill>
                  <a:srgbClr val="1F4E79"/>
                </a:solidFill>
                <a:latin typeface="Calibri"/>
                <a:cs typeface="Calibri"/>
              </a:rPr>
              <a:t>f</a:t>
            </a:r>
            <a:r>
              <a:rPr sz="1300" spc="-10" dirty="0">
                <a:solidFill>
                  <a:srgbClr val="1F4E79"/>
                </a:solidFill>
                <a:latin typeface="Calibri"/>
                <a:cs typeface="Calibri"/>
              </a:rPr>
              <a:t>e</a:t>
            </a:r>
            <a:r>
              <a:rPr sz="1300" spc="0" dirty="0">
                <a:solidFill>
                  <a:srgbClr val="1F4E79"/>
                </a:solidFill>
                <a:latin typeface="Calibri"/>
                <a:cs typeface="Calibri"/>
              </a:rPr>
              <a:t>r</a:t>
            </a:r>
            <a:r>
              <a:rPr sz="1300" spc="-10" dirty="0">
                <a:solidFill>
                  <a:srgbClr val="1F4E79"/>
                </a:solidFill>
                <a:latin typeface="Calibri"/>
                <a:cs typeface="Calibri"/>
              </a:rPr>
              <a:t>iados</a:t>
            </a:r>
            <a:r>
              <a:rPr sz="1300" spc="50" dirty="0">
                <a:solidFill>
                  <a:srgbClr val="1F4E79"/>
                </a:solidFill>
                <a:latin typeface="Calibri"/>
                <a:cs typeface="Calibri"/>
              </a:rPr>
              <a:t> </a:t>
            </a:r>
            <a:r>
              <a:rPr sz="1300" spc="-10" dirty="0">
                <a:solidFill>
                  <a:srgbClr val="1F4E79"/>
                </a:solidFill>
                <a:latin typeface="Calibri"/>
                <a:cs typeface="Calibri"/>
              </a:rPr>
              <a:t>y</a:t>
            </a:r>
            <a:r>
              <a:rPr sz="1300" spc="30" dirty="0">
                <a:solidFill>
                  <a:srgbClr val="1F4E79"/>
                </a:solidFill>
                <a:latin typeface="Calibri"/>
                <a:cs typeface="Calibri"/>
              </a:rPr>
              <a:t> </a:t>
            </a:r>
            <a:r>
              <a:rPr sz="1300" spc="-10" dirty="0">
                <a:solidFill>
                  <a:srgbClr val="1F4E79"/>
                </a:solidFill>
                <a:latin typeface="Calibri"/>
                <a:cs typeface="Calibri"/>
              </a:rPr>
              <a:t>en</a:t>
            </a:r>
            <a:r>
              <a:rPr sz="1300" spc="45" dirty="0">
                <a:solidFill>
                  <a:srgbClr val="1F4E79"/>
                </a:solidFill>
                <a:latin typeface="Calibri"/>
                <a:cs typeface="Calibri"/>
              </a:rPr>
              <a:t> </a:t>
            </a:r>
            <a:r>
              <a:rPr sz="1300" spc="-5" dirty="0">
                <a:solidFill>
                  <a:srgbClr val="1F4E79"/>
                </a:solidFill>
                <a:latin typeface="Calibri"/>
                <a:cs typeface="Calibri"/>
              </a:rPr>
              <a:t>la</a:t>
            </a:r>
            <a:r>
              <a:rPr sz="1300" spc="45" dirty="0">
                <a:solidFill>
                  <a:srgbClr val="1F4E79"/>
                </a:solidFill>
                <a:latin typeface="Calibri"/>
                <a:cs typeface="Calibri"/>
              </a:rPr>
              <a:t> </a:t>
            </a:r>
            <a:r>
              <a:rPr sz="1300" spc="0" dirty="0">
                <a:solidFill>
                  <a:srgbClr val="1F4E79"/>
                </a:solidFill>
                <a:latin typeface="Calibri"/>
                <a:cs typeface="Calibri"/>
              </a:rPr>
              <a:t>é</a:t>
            </a:r>
            <a:r>
              <a:rPr sz="1300" spc="-10" dirty="0">
                <a:solidFill>
                  <a:srgbClr val="1F4E79"/>
                </a:solidFill>
                <a:latin typeface="Calibri"/>
                <a:cs typeface="Calibri"/>
              </a:rPr>
              <a:t>po</a:t>
            </a:r>
            <a:r>
              <a:rPr sz="1300" spc="-20" dirty="0">
                <a:solidFill>
                  <a:srgbClr val="1F4E79"/>
                </a:solidFill>
                <a:latin typeface="Calibri"/>
                <a:cs typeface="Calibri"/>
              </a:rPr>
              <a:t>c</a:t>
            </a:r>
            <a:r>
              <a:rPr sz="1300" spc="-10" dirty="0">
                <a:solidFill>
                  <a:srgbClr val="1F4E79"/>
                </a:solidFill>
                <a:latin typeface="Calibri"/>
                <a:cs typeface="Calibri"/>
              </a:rPr>
              <a:t>a</a:t>
            </a:r>
            <a:r>
              <a:rPr sz="1300" spc="45" dirty="0">
                <a:solidFill>
                  <a:srgbClr val="1F4E79"/>
                </a:solidFill>
                <a:latin typeface="Calibri"/>
                <a:cs typeface="Calibri"/>
              </a:rPr>
              <a:t> </a:t>
            </a:r>
            <a:r>
              <a:rPr sz="1300" spc="-10" dirty="0">
                <a:solidFill>
                  <a:srgbClr val="1F4E79"/>
                </a:solidFill>
                <a:latin typeface="Calibri"/>
                <a:cs typeface="Calibri"/>
              </a:rPr>
              <a:t>de</a:t>
            </a:r>
            <a:r>
              <a:rPr sz="1300" spc="55" dirty="0">
                <a:solidFill>
                  <a:srgbClr val="1F4E79"/>
                </a:solidFill>
                <a:latin typeface="Calibri"/>
                <a:cs typeface="Calibri"/>
              </a:rPr>
              <a:t> </a:t>
            </a:r>
            <a:r>
              <a:rPr sz="1300" spc="-35" dirty="0">
                <a:solidFill>
                  <a:srgbClr val="1F4E79"/>
                </a:solidFill>
                <a:latin typeface="Calibri"/>
                <a:cs typeface="Calibri"/>
              </a:rPr>
              <a:t>v</a:t>
            </a:r>
            <a:r>
              <a:rPr sz="1300" spc="-10" dirty="0">
                <a:solidFill>
                  <a:srgbClr val="1F4E79"/>
                </a:solidFill>
                <a:latin typeface="Calibri"/>
                <a:cs typeface="Calibri"/>
              </a:rPr>
              <a:t>a</a:t>
            </a:r>
            <a:r>
              <a:rPr sz="1300" spc="-15" dirty="0">
                <a:solidFill>
                  <a:srgbClr val="1F4E79"/>
                </a:solidFill>
                <a:latin typeface="Calibri"/>
                <a:cs typeface="Calibri"/>
              </a:rPr>
              <a:t>c</a:t>
            </a:r>
            <a:r>
              <a:rPr sz="1300" spc="-10" dirty="0">
                <a:solidFill>
                  <a:srgbClr val="1F4E79"/>
                </a:solidFill>
                <a:latin typeface="Calibri"/>
                <a:cs typeface="Calibri"/>
              </a:rPr>
              <a:t>a</a:t>
            </a:r>
            <a:r>
              <a:rPr sz="1300" spc="-5" dirty="0">
                <a:solidFill>
                  <a:srgbClr val="1F4E79"/>
                </a:solidFill>
                <a:latin typeface="Calibri"/>
                <a:cs typeface="Calibri"/>
              </a:rPr>
              <a:t>c</a:t>
            </a:r>
            <a:r>
              <a:rPr sz="1300" spc="5" dirty="0">
                <a:solidFill>
                  <a:srgbClr val="1F4E79"/>
                </a:solidFill>
                <a:latin typeface="Calibri"/>
                <a:cs typeface="Calibri"/>
              </a:rPr>
              <a:t>i</a:t>
            </a:r>
            <a:r>
              <a:rPr sz="1300" spc="-10" dirty="0">
                <a:solidFill>
                  <a:srgbClr val="1F4E79"/>
                </a:solidFill>
                <a:latin typeface="Calibri"/>
                <a:cs typeface="Calibri"/>
              </a:rPr>
              <a:t>ones</a:t>
            </a:r>
            <a:r>
              <a:rPr sz="1300" spc="60" dirty="0">
                <a:solidFill>
                  <a:srgbClr val="1F4E79"/>
                </a:solidFill>
                <a:latin typeface="Calibri"/>
                <a:cs typeface="Calibri"/>
              </a:rPr>
              <a:t> </a:t>
            </a:r>
            <a:r>
              <a:rPr sz="1300" spc="-10" dirty="0">
                <a:solidFill>
                  <a:srgbClr val="1F4E79"/>
                </a:solidFill>
                <a:latin typeface="Calibri"/>
                <a:cs typeface="Calibri"/>
              </a:rPr>
              <a:t>de</a:t>
            </a:r>
            <a:r>
              <a:rPr sz="1300" spc="40" dirty="0">
                <a:solidFill>
                  <a:srgbClr val="1F4E79"/>
                </a:solidFill>
                <a:latin typeface="Calibri"/>
                <a:cs typeface="Calibri"/>
              </a:rPr>
              <a:t> </a:t>
            </a:r>
            <a:r>
              <a:rPr sz="1300" spc="-5" dirty="0">
                <a:solidFill>
                  <a:srgbClr val="1F4E79"/>
                </a:solidFill>
                <a:latin typeface="Calibri"/>
                <a:cs typeface="Calibri"/>
              </a:rPr>
              <a:t>lo</a:t>
            </a:r>
            <a:r>
              <a:rPr sz="1300" spc="40" dirty="0">
                <a:solidFill>
                  <a:srgbClr val="1F4E79"/>
                </a:solidFill>
                <a:latin typeface="Calibri"/>
                <a:cs typeface="Calibri"/>
              </a:rPr>
              <a:t> </a:t>
            </a:r>
            <a:r>
              <a:rPr sz="1300" spc="0" dirty="0">
                <a:solidFill>
                  <a:srgbClr val="1F4E79"/>
                </a:solidFill>
                <a:latin typeface="Calibri"/>
                <a:cs typeface="Calibri"/>
              </a:rPr>
              <a:t>q</a:t>
            </a:r>
            <a:r>
              <a:rPr sz="1300" spc="-10" dirty="0">
                <a:solidFill>
                  <a:srgbClr val="1F4E79"/>
                </a:solidFill>
                <a:latin typeface="Calibri"/>
                <a:cs typeface="Calibri"/>
              </a:rPr>
              <a:t>ue</a:t>
            </a:r>
            <a:r>
              <a:rPr sz="1300" spc="45" dirty="0">
                <a:solidFill>
                  <a:srgbClr val="1F4E79"/>
                </a:solidFill>
                <a:latin typeface="Calibri"/>
                <a:cs typeface="Calibri"/>
              </a:rPr>
              <a:t> </a:t>
            </a:r>
            <a:r>
              <a:rPr sz="1300" spc="-10" dirty="0">
                <a:solidFill>
                  <a:srgbClr val="1F4E79"/>
                </a:solidFill>
                <a:latin typeface="Calibri"/>
                <a:cs typeface="Calibri"/>
              </a:rPr>
              <a:t>se</a:t>
            </a:r>
            <a:r>
              <a:rPr sz="1300" spc="45" dirty="0">
                <a:solidFill>
                  <a:srgbClr val="1F4E79"/>
                </a:solidFill>
                <a:latin typeface="Calibri"/>
                <a:cs typeface="Calibri"/>
              </a:rPr>
              <a:t> </a:t>
            </a:r>
            <a:r>
              <a:rPr sz="1300" spc="-10" dirty="0">
                <a:solidFill>
                  <a:srgbClr val="1F4E79"/>
                </a:solidFill>
                <a:latin typeface="Calibri"/>
                <a:cs typeface="Calibri"/>
              </a:rPr>
              <a:t>co</a:t>
            </a:r>
            <a:r>
              <a:rPr sz="1300" spc="0" dirty="0">
                <a:solidFill>
                  <a:srgbClr val="1F4E79"/>
                </a:solidFill>
                <a:latin typeface="Calibri"/>
                <a:cs typeface="Calibri"/>
              </a:rPr>
              <a:t>n</a:t>
            </a:r>
            <a:r>
              <a:rPr sz="1300" spc="-10" dirty="0">
                <a:solidFill>
                  <a:srgbClr val="1F4E79"/>
                </a:solidFill>
                <a:latin typeface="Calibri"/>
                <a:cs typeface="Calibri"/>
              </a:rPr>
              <a:t>oce</a:t>
            </a:r>
            <a:r>
              <a:rPr sz="1300" spc="35" dirty="0">
                <a:solidFill>
                  <a:srgbClr val="1F4E79"/>
                </a:solidFill>
                <a:latin typeface="Calibri"/>
                <a:cs typeface="Calibri"/>
              </a:rPr>
              <a:t> </a:t>
            </a:r>
            <a:r>
              <a:rPr sz="1300" spc="-20" dirty="0">
                <a:solidFill>
                  <a:srgbClr val="1F4E79"/>
                </a:solidFill>
                <a:latin typeface="Calibri"/>
                <a:cs typeface="Calibri"/>
              </a:rPr>
              <a:t>c</a:t>
            </a:r>
            <a:r>
              <a:rPr sz="1300" spc="0" dirty="0">
                <a:solidFill>
                  <a:srgbClr val="1F4E79"/>
                </a:solidFill>
                <a:latin typeface="Calibri"/>
                <a:cs typeface="Calibri"/>
              </a:rPr>
              <a:t>o</a:t>
            </a:r>
            <a:r>
              <a:rPr sz="1300" spc="-10" dirty="0">
                <a:solidFill>
                  <a:srgbClr val="1F4E79"/>
                </a:solidFill>
                <a:latin typeface="Calibri"/>
                <a:cs typeface="Calibri"/>
              </a:rPr>
              <a:t>mo</a:t>
            </a:r>
            <a:r>
              <a:rPr sz="1300" spc="50" dirty="0">
                <a:solidFill>
                  <a:srgbClr val="1F4E79"/>
                </a:solidFill>
                <a:latin typeface="Calibri"/>
                <a:cs typeface="Calibri"/>
              </a:rPr>
              <a:t> </a:t>
            </a:r>
            <a:r>
              <a:rPr sz="1300" spc="-75" dirty="0">
                <a:solidFill>
                  <a:srgbClr val="1F4E79"/>
                </a:solidFill>
                <a:latin typeface="Calibri"/>
                <a:cs typeface="Calibri"/>
              </a:rPr>
              <a:t>“</a:t>
            </a:r>
            <a:r>
              <a:rPr sz="1300" spc="-5" dirty="0">
                <a:solidFill>
                  <a:srgbClr val="1F4E79"/>
                </a:solidFill>
                <a:latin typeface="Calibri"/>
                <a:cs typeface="Calibri"/>
              </a:rPr>
              <a:t>dí</a:t>
            </a:r>
            <a:r>
              <a:rPr sz="1300" spc="0" dirty="0">
                <a:solidFill>
                  <a:srgbClr val="1F4E79"/>
                </a:solidFill>
                <a:latin typeface="Calibri"/>
                <a:cs typeface="Calibri"/>
              </a:rPr>
              <a:t>a</a:t>
            </a:r>
            <a:r>
              <a:rPr sz="1300" spc="-5" dirty="0">
                <a:solidFill>
                  <a:srgbClr val="1F4E79"/>
                </a:solidFill>
                <a:latin typeface="Calibri"/>
                <a:cs typeface="Calibri"/>
              </a:rPr>
              <a:t>s</a:t>
            </a:r>
            <a:r>
              <a:rPr sz="1300" spc="55" dirty="0">
                <a:solidFill>
                  <a:srgbClr val="1F4E79"/>
                </a:solidFill>
                <a:latin typeface="Calibri"/>
                <a:cs typeface="Calibri"/>
              </a:rPr>
              <a:t> </a:t>
            </a:r>
            <a:r>
              <a:rPr sz="1300" spc="-10" dirty="0">
                <a:solidFill>
                  <a:srgbClr val="1F4E79"/>
                </a:solidFill>
                <a:latin typeface="Calibri"/>
                <a:cs typeface="Calibri"/>
              </a:rPr>
              <a:t>sa</a:t>
            </a:r>
            <a:r>
              <a:rPr sz="1300" spc="-20" dirty="0">
                <a:solidFill>
                  <a:srgbClr val="1F4E79"/>
                </a:solidFill>
                <a:latin typeface="Calibri"/>
                <a:cs typeface="Calibri"/>
              </a:rPr>
              <a:t>n</a:t>
            </a:r>
            <a:r>
              <a:rPr sz="1300" spc="-10" dirty="0">
                <a:solidFill>
                  <a:srgbClr val="1F4E79"/>
                </a:solidFill>
                <a:latin typeface="Calibri"/>
                <a:cs typeface="Calibri"/>
              </a:rPr>
              <a:t>to</a:t>
            </a:r>
            <a:r>
              <a:rPr sz="1300" spc="0" dirty="0">
                <a:solidFill>
                  <a:srgbClr val="1F4E79"/>
                </a:solidFill>
                <a:latin typeface="Calibri"/>
                <a:cs typeface="Calibri"/>
              </a:rPr>
              <a:t>s</a:t>
            </a:r>
            <a:r>
              <a:rPr sz="1300" spc="-135" dirty="0">
                <a:solidFill>
                  <a:srgbClr val="1F4E79"/>
                </a:solidFill>
                <a:latin typeface="Calibri"/>
                <a:cs typeface="Calibri"/>
              </a:rPr>
              <a:t>”</a:t>
            </a:r>
            <a:r>
              <a:rPr sz="1300" spc="-5" dirty="0">
                <a:solidFill>
                  <a:srgbClr val="1F4E79"/>
                </a:solidFill>
                <a:latin typeface="Calibri"/>
                <a:cs typeface="Calibri"/>
              </a:rPr>
              <a:t>,</a:t>
            </a:r>
            <a:r>
              <a:rPr sz="1300" spc="40" dirty="0">
                <a:solidFill>
                  <a:srgbClr val="1F4E79"/>
                </a:solidFill>
                <a:latin typeface="Calibri"/>
                <a:cs typeface="Calibri"/>
              </a:rPr>
              <a:t> </a:t>
            </a:r>
            <a:r>
              <a:rPr sz="1300" spc="-35" dirty="0">
                <a:solidFill>
                  <a:srgbClr val="1F4E79"/>
                </a:solidFill>
                <a:latin typeface="Calibri"/>
                <a:cs typeface="Calibri"/>
              </a:rPr>
              <a:t>v</a:t>
            </a:r>
            <a:r>
              <a:rPr sz="1300" spc="-10" dirty="0">
                <a:solidFill>
                  <a:srgbClr val="1F4E79"/>
                </a:solidFill>
                <a:latin typeface="Calibri"/>
                <a:cs typeface="Calibri"/>
              </a:rPr>
              <a:t>a</a:t>
            </a:r>
            <a:r>
              <a:rPr sz="1300" spc="-15" dirty="0">
                <a:solidFill>
                  <a:srgbClr val="1F4E79"/>
                </a:solidFill>
                <a:latin typeface="Calibri"/>
                <a:cs typeface="Calibri"/>
              </a:rPr>
              <a:t>c</a:t>
            </a:r>
            <a:r>
              <a:rPr sz="1300" spc="-10" dirty="0">
                <a:solidFill>
                  <a:srgbClr val="1F4E79"/>
                </a:solidFill>
                <a:latin typeface="Calibri"/>
                <a:cs typeface="Calibri"/>
              </a:rPr>
              <a:t>a</a:t>
            </a:r>
            <a:r>
              <a:rPr sz="1300" spc="-5" dirty="0">
                <a:solidFill>
                  <a:srgbClr val="1F4E79"/>
                </a:solidFill>
                <a:latin typeface="Calibri"/>
                <a:cs typeface="Calibri"/>
              </a:rPr>
              <a:t>c</a:t>
            </a:r>
            <a:r>
              <a:rPr sz="1300" spc="-10" dirty="0">
                <a:solidFill>
                  <a:srgbClr val="1F4E79"/>
                </a:solidFill>
                <a:latin typeface="Calibri"/>
                <a:cs typeface="Calibri"/>
              </a:rPr>
              <a:t>ion</a:t>
            </a:r>
            <a:r>
              <a:rPr sz="1300" spc="0" dirty="0">
                <a:solidFill>
                  <a:srgbClr val="1F4E79"/>
                </a:solidFill>
                <a:latin typeface="Calibri"/>
                <a:cs typeface="Calibri"/>
              </a:rPr>
              <a:t>e</a:t>
            </a:r>
            <a:r>
              <a:rPr sz="1300" spc="-5" dirty="0">
                <a:solidFill>
                  <a:srgbClr val="1F4E79"/>
                </a:solidFill>
                <a:latin typeface="Calibri"/>
                <a:cs typeface="Calibri"/>
              </a:rPr>
              <a:t>s</a:t>
            </a:r>
            <a:r>
              <a:rPr sz="1300" spc="40" dirty="0">
                <a:solidFill>
                  <a:srgbClr val="1F4E79"/>
                </a:solidFill>
                <a:latin typeface="Calibri"/>
                <a:cs typeface="Calibri"/>
              </a:rPr>
              <a:t> </a:t>
            </a:r>
            <a:r>
              <a:rPr sz="1300" spc="-10" dirty="0">
                <a:solidFill>
                  <a:srgbClr val="1F4E79"/>
                </a:solidFill>
                <a:latin typeface="Calibri"/>
                <a:cs typeface="Calibri"/>
              </a:rPr>
              <a:t>de</a:t>
            </a:r>
            <a:r>
              <a:rPr sz="1300" spc="40" dirty="0">
                <a:solidFill>
                  <a:srgbClr val="1F4E79"/>
                </a:solidFill>
                <a:latin typeface="Calibri"/>
                <a:cs typeface="Calibri"/>
              </a:rPr>
              <a:t> </a:t>
            </a:r>
            <a:r>
              <a:rPr sz="1300" spc="-10" dirty="0">
                <a:solidFill>
                  <a:srgbClr val="1F4E79"/>
                </a:solidFill>
                <a:latin typeface="Calibri"/>
                <a:cs typeface="Calibri"/>
              </a:rPr>
              <a:t>v</a:t>
            </a:r>
            <a:r>
              <a:rPr sz="1300" spc="-5" dirty="0">
                <a:solidFill>
                  <a:srgbClr val="1F4E79"/>
                </a:solidFill>
                <a:latin typeface="Calibri"/>
                <a:cs typeface="Calibri"/>
              </a:rPr>
              <a:t>e</a:t>
            </a:r>
            <a:r>
              <a:rPr sz="1300" spc="-30" dirty="0">
                <a:solidFill>
                  <a:srgbClr val="1F4E79"/>
                </a:solidFill>
                <a:latin typeface="Calibri"/>
                <a:cs typeface="Calibri"/>
              </a:rPr>
              <a:t>r</a:t>
            </a:r>
            <a:r>
              <a:rPr sz="1300" spc="-10" dirty="0">
                <a:solidFill>
                  <a:srgbClr val="1F4E79"/>
                </a:solidFill>
                <a:latin typeface="Calibri"/>
                <a:cs typeface="Calibri"/>
              </a:rPr>
              <a:t>ano</a:t>
            </a:r>
            <a:r>
              <a:rPr sz="1300" spc="30" dirty="0">
                <a:solidFill>
                  <a:srgbClr val="1F4E79"/>
                </a:solidFill>
                <a:latin typeface="Calibri"/>
                <a:cs typeface="Calibri"/>
              </a:rPr>
              <a:t> </a:t>
            </a:r>
            <a:r>
              <a:rPr sz="1300" spc="-10" dirty="0">
                <a:solidFill>
                  <a:srgbClr val="1F4E79"/>
                </a:solidFill>
                <a:latin typeface="Calibri"/>
                <a:cs typeface="Calibri"/>
              </a:rPr>
              <a:t>y</a:t>
            </a:r>
            <a:r>
              <a:rPr sz="1300" spc="45" dirty="0">
                <a:solidFill>
                  <a:srgbClr val="1F4E79"/>
                </a:solidFill>
                <a:latin typeface="Calibri"/>
                <a:cs typeface="Calibri"/>
              </a:rPr>
              <a:t> </a:t>
            </a:r>
            <a:r>
              <a:rPr sz="1300" spc="0" dirty="0">
                <a:solidFill>
                  <a:srgbClr val="1F4E79"/>
                </a:solidFill>
                <a:latin typeface="Calibri"/>
                <a:cs typeface="Calibri"/>
              </a:rPr>
              <a:t>d</a:t>
            </a:r>
            <a:r>
              <a:rPr sz="1300" spc="-10" dirty="0">
                <a:solidFill>
                  <a:srgbClr val="1F4E79"/>
                </a:solidFill>
                <a:latin typeface="Calibri"/>
                <a:cs typeface="Calibri"/>
              </a:rPr>
              <a:t>e</a:t>
            </a:r>
            <a:r>
              <a:rPr sz="1300" spc="-5" dirty="0">
                <a:solidFill>
                  <a:srgbClr val="1F4E79"/>
                </a:solidFill>
                <a:latin typeface="Calibri"/>
                <a:cs typeface="Calibri"/>
              </a:rPr>
              <a:t>c</a:t>
            </a:r>
            <a:r>
              <a:rPr sz="1300" spc="-10" dirty="0">
                <a:solidFill>
                  <a:srgbClr val="1F4E79"/>
                </a:solidFill>
                <a:latin typeface="Calibri"/>
                <a:cs typeface="Calibri"/>
              </a:rPr>
              <a:t>emb</a:t>
            </a:r>
            <a:r>
              <a:rPr sz="1300" spc="0" dirty="0">
                <a:solidFill>
                  <a:srgbClr val="1F4E79"/>
                </a:solidFill>
                <a:latin typeface="Calibri"/>
                <a:cs typeface="Calibri"/>
              </a:rPr>
              <a:t>r</a:t>
            </a:r>
            <a:r>
              <a:rPr sz="1300" spc="-5" dirty="0">
                <a:solidFill>
                  <a:srgbClr val="1F4E79"/>
                </a:solidFill>
                <a:latin typeface="Calibri"/>
                <a:cs typeface="Calibri"/>
              </a:rPr>
              <a:t>in</a:t>
            </a:r>
            <a:r>
              <a:rPr sz="1300" spc="0" dirty="0">
                <a:solidFill>
                  <a:srgbClr val="1F4E79"/>
                </a:solidFill>
                <a:latin typeface="Calibri"/>
                <a:cs typeface="Calibri"/>
              </a:rPr>
              <a:t>a</a:t>
            </a:r>
            <a:r>
              <a:rPr sz="1300" spc="-5" dirty="0">
                <a:solidFill>
                  <a:srgbClr val="1F4E79"/>
                </a:solidFill>
                <a:latin typeface="Calibri"/>
                <a:cs typeface="Calibri"/>
              </a:rPr>
              <a:t>s,</a:t>
            </a:r>
            <a:r>
              <a:rPr sz="1300" spc="45" dirty="0">
                <a:solidFill>
                  <a:srgbClr val="1F4E79"/>
                </a:solidFill>
                <a:latin typeface="Calibri"/>
                <a:cs typeface="Calibri"/>
              </a:rPr>
              <a:t> </a:t>
            </a:r>
            <a:r>
              <a:rPr sz="1300" spc="-10" dirty="0">
                <a:solidFill>
                  <a:srgbClr val="1F4E79"/>
                </a:solidFill>
                <a:latin typeface="Calibri"/>
                <a:cs typeface="Calibri"/>
              </a:rPr>
              <a:t>en</a:t>
            </a:r>
            <a:r>
              <a:rPr sz="1300" spc="55" dirty="0">
                <a:solidFill>
                  <a:srgbClr val="1F4E79"/>
                </a:solidFill>
                <a:latin typeface="Calibri"/>
                <a:cs typeface="Calibri"/>
              </a:rPr>
              <a:t> </a:t>
            </a:r>
            <a:r>
              <a:rPr sz="1300" spc="0" dirty="0">
                <a:solidFill>
                  <a:srgbClr val="1F4E79"/>
                </a:solidFill>
                <a:latin typeface="Calibri"/>
                <a:cs typeface="Calibri"/>
              </a:rPr>
              <a:t>d</a:t>
            </a:r>
            <a:r>
              <a:rPr sz="1300" spc="-10" dirty="0">
                <a:solidFill>
                  <a:srgbClr val="1F4E79"/>
                </a:solidFill>
                <a:latin typeface="Calibri"/>
                <a:cs typeface="Calibri"/>
              </a:rPr>
              <a:t>onde</a:t>
            </a:r>
            <a:r>
              <a:rPr sz="1300" spc="60" dirty="0">
                <a:solidFill>
                  <a:srgbClr val="1F4E79"/>
                </a:solidFill>
                <a:latin typeface="Calibri"/>
                <a:cs typeface="Calibri"/>
              </a:rPr>
              <a:t> </a:t>
            </a:r>
            <a:r>
              <a:rPr sz="1300" spc="-10" dirty="0">
                <a:solidFill>
                  <a:srgbClr val="1F4E79"/>
                </a:solidFill>
                <a:latin typeface="Calibri"/>
                <a:cs typeface="Calibri"/>
              </a:rPr>
              <a:t>se</a:t>
            </a:r>
            <a:r>
              <a:rPr sz="1300" spc="45" dirty="0">
                <a:solidFill>
                  <a:srgbClr val="1F4E79"/>
                </a:solidFill>
                <a:latin typeface="Calibri"/>
                <a:cs typeface="Calibri"/>
              </a:rPr>
              <a:t> </a:t>
            </a:r>
            <a:r>
              <a:rPr sz="1300" spc="-10" dirty="0">
                <a:solidFill>
                  <a:srgbClr val="1F4E79"/>
                </a:solidFill>
                <a:latin typeface="Calibri"/>
                <a:cs typeface="Calibri"/>
              </a:rPr>
              <a:t>han</a:t>
            </a:r>
            <a:r>
              <a:rPr sz="1300" spc="40" dirty="0">
                <a:solidFill>
                  <a:srgbClr val="1F4E79"/>
                </a:solidFill>
                <a:latin typeface="Calibri"/>
                <a:cs typeface="Calibri"/>
              </a:rPr>
              <a:t> </a:t>
            </a:r>
            <a:r>
              <a:rPr sz="1300" spc="-5" dirty="0">
                <a:solidFill>
                  <a:srgbClr val="1F4E79"/>
                </a:solidFill>
                <a:latin typeface="Calibri"/>
                <a:cs typeface="Calibri"/>
              </a:rPr>
              <a:t>l</a:t>
            </a:r>
            <a:r>
              <a:rPr sz="1300" spc="10" dirty="0">
                <a:solidFill>
                  <a:srgbClr val="1F4E79"/>
                </a:solidFill>
                <a:latin typeface="Calibri"/>
                <a:cs typeface="Calibri"/>
              </a:rPr>
              <a:t>l</a:t>
            </a:r>
            <a:r>
              <a:rPr sz="1300" spc="-10" dirty="0">
                <a:solidFill>
                  <a:srgbClr val="1F4E79"/>
                </a:solidFill>
                <a:latin typeface="Calibri"/>
                <a:cs typeface="Calibri"/>
              </a:rPr>
              <a:t>e</a:t>
            </a:r>
            <a:r>
              <a:rPr sz="1300" spc="-30" dirty="0">
                <a:solidFill>
                  <a:srgbClr val="1F4E79"/>
                </a:solidFill>
                <a:latin typeface="Calibri"/>
                <a:cs typeface="Calibri"/>
              </a:rPr>
              <a:t>g</a:t>
            </a:r>
            <a:r>
              <a:rPr sz="1300" spc="-10" dirty="0">
                <a:solidFill>
                  <a:srgbClr val="1F4E79"/>
                </a:solidFill>
                <a:latin typeface="Calibri"/>
                <a:cs typeface="Calibri"/>
              </a:rPr>
              <a:t>ado</a:t>
            </a:r>
            <a:r>
              <a:rPr sz="1300" spc="45" dirty="0">
                <a:solidFill>
                  <a:srgbClr val="1F4E79"/>
                </a:solidFill>
                <a:latin typeface="Calibri"/>
                <a:cs typeface="Calibri"/>
              </a:rPr>
              <a:t> </a:t>
            </a:r>
            <a:r>
              <a:rPr sz="1300" spc="-10" dirty="0">
                <a:solidFill>
                  <a:srgbClr val="1F4E79"/>
                </a:solidFill>
                <a:latin typeface="Calibri"/>
                <a:cs typeface="Calibri"/>
              </a:rPr>
              <a:t>a</a:t>
            </a:r>
            <a:r>
              <a:rPr sz="1300" spc="55" dirty="0">
                <a:solidFill>
                  <a:srgbClr val="1F4E79"/>
                </a:solidFill>
                <a:latin typeface="Calibri"/>
                <a:cs typeface="Calibri"/>
              </a:rPr>
              <a:t> </a:t>
            </a:r>
            <a:r>
              <a:rPr sz="1300" spc="-10" dirty="0">
                <a:solidFill>
                  <a:srgbClr val="1F4E79"/>
                </a:solidFill>
                <a:latin typeface="Calibri"/>
                <a:cs typeface="Calibri"/>
              </a:rPr>
              <a:t>c</a:t>
            </a:r>
            <a:r>
              <a:rPr sz="1300" spc="-5" dirty="0">
                <a:solidFill>
                  <a:srgbClr val="1F4E79"/>
                </a:solidFill>
                <a:latin typeface="Calibri"/>
                <a:cs typeface="Calibri"/>
              </a:rPr>
              <a:t>u</a:t>
            </a:r>
            <a:r>
              <a:rPr sz="1300" spc="-10" dirty="0">
                <a:solidFill>
                  <a:srgbClr val="1F4E79"/>
                </a:solidFill>
                <a:latin typeface="Calibri"/>
                <a:cs typeface="Calibri"/>
              </a:rPr>
              <a:t>a</a:t>
            </a:r>
            <a:r>
              <a:rPr sz="1300" spc="-20" dirty="0">
                <a:solidFill>
                  <a:srgbClr val="1F4E79"/>
                </a:solidFill>
                <a:latin typeface="Calibri"/>
                <a:cs typeface="Calibri"/>
              </a:rPr>
              <a:t>n</a:t>
            </a:r>
            <a:r>
              <a:rPr sz="1300" spc="-5" dirty="0">
                <a:solidFill>
                  <a:srgbClr val="1F4E79"/>
                </a:solidFill>
                <a:latin typeface="Calibri"/>
                <a:cs typeface="Calibri"/>
              </a:rPr>
              <a:t>tifi</a:t>
            </a:r>
            <a:r>
              <a:rPr sz="1300" spc="-15" dirty="0">
                <a:solidFill>
                  <a:srgbClr val="1F4E79"/>
                </a:solidFill>
                <a:latin typeface="Calibri"/>
                <a:cs typeface="Calibri"/>
              </a:rPr>
              <a:t>c</a:t>
            </a:r>
            <a:r>
              <a:rPr sz="1300" spc="-10" dirty="0">
                <a:solidFill>
                  <a:srgbClr val="1F4E79"/>
                </a:solidFill>
                <a:latin typeface="Calibri"/>
                <a:cs typeface="Calibri"/>
              </a:rPr>
              <a:t>ar</a:t>
            </a:r>
            <a:r>
              <a:rPr sz="1300" spc="45" dirty="0">
                <a:solidFill>
                  <a:srgbClr val="1F4E79"/>
                </a:solidFill>
                <a:latin typeface="Calibri"/>
                <a:cs typeface="Calibri"/>
              </a:rPr>
              <a:t> </a:t>
            </a:r>
            <a:r>
              <a:rPr sz="1300" spc="-10" dirty="0">
                <a:solidFill>
                  <a:srgbClr val="1F4E79"/>
                </a:solidFill>
                <a:latin typeface="Calibri"/>
                <a:cs typeface="Calibri"/>
              </a:rPr>
              <a:t>7,0</a:t>
            </a:r>
            <a:r>
              <a:rPr sz="1300" spc="5" dirty="0">
                <a:solidFill>
                  <a:srgbClr val="1F4E79"/>
                </a:solidFill>
                <a:latin typeface="Calibri"/>
                <a:cs typeface="Calibri"/>
              </a:rPr>
              <a:t>0</a:t>
            </a:r>
            <a:r>
              <a:rPr sz="1300" spc="-10" dirty="0">
                <a:solidFill>
                  <a:srgbClr val="1F4E79"/>
                </a:solidFill>
                <a:latin typeface="Calibri"/>
                <a:cs typeface="Calibri"/>
              </a:rPr>
              <a:t>0</a:t>
            </a:r>
            <a:r>
              <a:rPr sz="1300" spc="-5" dirty="0">
                <a:solidFill>
                  <a:srgbClr val="1F4E79"/>
                </a:solidFill>
                <a:latin typeface="Calibri"/>
                <a:cs typeface="Calibri"/>
              </a:rPr>
              <a:t> visi</a:t>
            </a:r>
            <a:r>
              <a:rPr sz="1300" spc="-20" dirty="0">
                <a:solidFill>
                  <a:srgbClr val="1F4E79"/>
                </a:solidFill>
                <a:latin typeface="Calibri"/>
                <a:cs typeface="Calibri"/>
              </a:rPr>
              <a:t>t</a:t>
            </a:r>
            <a:r>
              <a:rPr sz="1300" spc="-10" dirty="0">
                <a:solidFill>
                  <a:srgbClr val="1F4E79"/>
                </a:solidFill>
                <a:latin typeface="Calibri"/>
                <a:cs typeface="Calibri"/>
              </a:rPr>
              <a:t>as</a:t>
            </a:r>
            <a:r>
              <a:rPr sz="1300" spc="30" dirty="0">
                <a:solidFill>
                  <a:srgbClr val="1F4E79"/>
                </a:solidFill>
                <a:latin typeface="Calibri"/>
                <a:cs typeface="Calibri"/>
              </a:rPr>
              <a:t> </a:t>
            </a:r>
            <a:r>
              <a:rPr sz="1300" spc="-10" dirty="0">
                <a:solidFill>
                  <a:srgbClr val="1F4E79"/>
                </a:solidFill>
                <a:latin typeface="Calibri"/>
                <a:cs typeface="Calibri"/>
              </a:rPr>
              <a:t>dia</a:t>
            </a:r>
            <a:r>
              <a:rPr sz="1300" spc="0" dirty="0">
                <a:solidFill>
                  <a:srgbClr val="1F4E79"/>
                </a:solidFill>
                <a:latin typeface="Calibri"/>
                <a:cs typeface="Calibri"/>
              </a:rPr>
              <a:t>r</a:t>
            </a:r>
            <a:r>
              <a:rPr sz="1300" spc="-5" dirty="0">
                <a:solidFill>
                  <a:srgbClr val="1F4E79"/>
                </a:solidFill>
                <a:latin typeface="Calibri"/>
                <a:cs typeface="Calibri"/>
              </a:rPr>
              <a:t>ias</a:t>
            </a:r>
            <a:r>
              <a:rPr sz="1300" spc="10" dirty="0">
                <a:solidFill>
                  <a:srgbClr val="1F4E79"/>
                </a:solidFill>
                <a:latin typeface="Calibri"/>
                <a:cs typeface="Calibri"/>
              </a:rPr>
              <a:t> </a:t>
            </a:r>
            <a:r>
              <a:rPr sz="1300" spc="-5" dirty="0">
                <a:solidFill>
                  <a:srgbClr val="1F4E79"/>
                </a:solidFill>
                <a:latin typeface="Calibri"/>
                <a:cs typeface="Calibri"/>
              </a:rPr>
              <a:t>al</a:t>
            </a:r>
            <a:r>
              <a:rPr sz="1300" spc="5" dirty="0">
                <a:solidFill>
                  <a:srgbClr val="1F4E79"/>
                </a:solidFill>
                <a:latin typeface="Calibri"/>
                <a:cs typeface="Calibri"/>
              </a:rPr>
              <a:t> </a:t>
            </a:r>
            <a:r>
              <a:rPr sz="1300" spc="-10" dirty="0">
                <a:solidFill>
                  <a:srgbClr val="1F4E79"/>
                </a:solidFill>
                <a:latin typeface="Calibri"/>
                <a:cs typeface="Calibri"/>
              </a:rPr>
              <a:t>muse</a:t>
            </a:r>
            <a:r>
              <a:rPr sz="1300" spc="-35" dirty="0">
                <a:solidFill>
                  <a:srgbClr val="1F4E79"/>
                </a:solidFill>
                <a:latin typeface="Calibri"/>
                <a:cs typeface="Calibri"/>
              </a:rPr>
              <a:t>o</a:t>
            </a:r>
            <a:r>
              <a:rPr sz="1300" spc="-5" dirty="0">
                <a:solidFill>
                  <a:srgbClr val="1F4E79"/>
                </a:solidFill>
                <a:latin typeface="Calibri"/>
                <a:cs typeface="Calibri"/>
              </a:rPr>
              <a:t>,</a:t>
            </a:r>
            <a:r>
              <a:rPr sz="1300" spc="30" dirty="0">
                <a:solidFill>
                  <a:srgbClr val="1F4E79"/>
                </a:solidFill>
                <a:latin typeface="Calibri"/>
                <a:cs typeface="Calibri"/>
              </a:rPr>
              <a:t> </a:t>
            </a:r>
            <a:r>
              <a:rPr sz="1300" spc="-5" dirty="0">
                <a:solidFill>
                  <a:srgbClr val="1F4E79"/>
                </a:solidFill>
                <a:latin typeface="Calibri"/>
                <a:cs typeface="Calibri"/>
              </a:rPr>
              <a:t>lle</a:t>
            </a:r>
            <a:r>
              <a:rPr sz="1300" spc="-35" dirty="0">
                <a:solidFill>
                  <a:srgbClr val="1F4E79"/>
                </a:solidFill>
                <a:latin typeface="Calibri"/>
                <a:cs typeface="Calibri"/>
              </a:rPr>
              <a:t>g</a:t>
            </a:r>
            <a:r>
              <a:rPr sz="1300" spc="-10" dirty="0">
                <a:solidFill>
                  <a:srgbClr val="1F4E79"/>
                </a:solidFill>
                <a:latin typeface="Calibri"/>
                <a:cs typeface="Calibri"/>
              </a:rPr>
              <a:t>ando</a:t>
            </a:r>
            <a:r>
              <a:rPr sz="1300" spc="35" dirty="0">
                <a:solidFill>
                  <a:srgbClr val="1F4E79"/>
                </a:solidFill>
                <a:latin typeface="Calibri"/>
                <a:cs typeface="Calibri"/>
              </a:rPr>
              <a:t> </a:t>
            </a:r>
            <a:r>
              <a:rPr sz="1300" spc="-10" dirty="0">
                <a:solidFill>
                  <a:srgbClr val="1F4E79"/>
                </a:solidFill>
                <a:latin typeface="Calibri"/>
                <a:cs typeface="Calibri"/>
              </a:rPr>
              <a:t>a</a:t>
            </a:r>
            <a:r>
              <a:rPr sz="1300" spc="5" dirty="0">
                <a:solidFill>
                  <a:srgbClr val="1F4E79"/>
                </a:solidFill>
                <a:latin typeface="Calibri"/>
                <a:cs typeface="Calibri"/>
              </a:rPr>
              <a:t> </a:t>
            </a:r>
            <a:r>
              <a:rPr sz="1300" spc="-20" dirty="0">
                <a:solidFill>
                  <a:srgbClr val="1F4E79"/>
                </a:solidFill>
                <a:latin typeface="Calibri"/>
                <a:cs typeface="Calibri"/>
              </a:rPr>
              <a:t>t</a:t>
            </a:r>
            <a:r>
              <a:rPr sz="1300" spc="-10" dirty="0">
                <a:solidFill>
                  <a:srgbClr val="1F4E79"/>
                </a:solidFill>
                <a:latin typeface="Calibri"/>
                <a:cs typeface="Calibri"/>
              </a:rPr>
              <a:t>ardar ha</a:t>
            </a:r>
            <a:r>
              <a:rPr sz="1300" spc="-20" dirty="0">
                <a:solidFill>
                  <a:srgbClr val="1F4E79"/>
                </a:solidFill>
                <a:latin typeface="Calibri"/>
                <a:cs typeface="Calibri"/>
              </a:rPr>
              <a:t>st</a:t>
            </a:r>
            <a:r>
              <a:rPr sz="1300" spc="-10" dirty="0">
                <a:solidFill>
                  <a:srgbClr val="1F4E79"/>
                </a:solidFill>
                <a:latin typeface="Calibri"/>
                <a:cs typeface="Calibri"/>
              </a:rPr>
              <a:t>a</a:t>
            </a:r>
            <a:r>
              <a:rPr sz="1300" spc="25" dirty="0">
                <a:solidFill>
                  <a:srgbClr val="1F4E79"/>
                </a:solidFill>
                <a:latin typeface="Calibri"/>
                <a:cs typeface="Calibri"/>
              </a:rPr>
              <a:t> </a:t>
            </a:r>
            <a:r>
              <a:rPr sz="1300" spc="-10" dirty="0">
                <a:solidFill>
                  <a:srgbClr val="1F4E79"/>
                </a:solidFill>
                <a:latin typeface="Calibri"/>
                <a:cs typeface="Calibri"/>
              </a:rPr>
              <a:t>dos</a:t>
            </a:r>
            <a:r>
              <a:rPr sz="1300" spc="15" dirty="0">
                <a:solidFill>
                  <a:srgbClr val="1F4E79"/>
                </a:solidFill>
                <a:latin typeface="Calibri"/>
                <a:cs typeface="Calibri"/>
              </a:rPr>
              <a:t> </a:t>
            </a:r>
            <a:r>
              <a:rPr sz="1300" spc="-10" dirty="0">
                <a:solidFill>
                  <a:srgbClr val="1F4E79"/>
                </a:solidFill>
                <a:latin typeface="Calibri"/>
                <a:cs typeface="Calibri"/>
              </a:rPr>
              <a:t>ho</a:t>
            </a:r>
            <a:r>
              <a:rPr sz="1300" spc="-30" dirty="0">
                <a:solidFill>
                  <a:srgbClr val="1F4E79"/>
                </a:solidFill>
                <a:latin typeface="Calibri"/>
                <a:cs typeface="Calibri"/>
              </a:rPr>
              <a:t>r</a:t>
            </a:r>
            <a:r>
              <a:rPr sz="1300" spc="-10" dirty="0">
                <a:solidFill>
                  <a:srgbClr val="1F4E79"/>
                </a:solidFill>
                <a:latin typeface="Calibri"/>
                <a:cs typeface="Calibri"/>
              </a:rPr>
              <a:t>as</a:t>
            </a:r>
            <a:r>
              <a:rPr sz="1300" spc="15" dirty="0">
                <a:solidFill>
                  <a:srgbClr val="1F4E79"/>
                </a:solidFill>
                <a:latin typeface="Calibri"/>
                <a:cs typeface="Calibri"/>
              </a:rPr>
              <a:t> </a:t>
            </a:r>
            <a:r>
              <a:rPr sz="1300" spc="-10" dirty="0">
                <a:solidFill>
                  <a:srgbClr val="1F4E79"/>
                </a:solidFill>
                <a:latin typeface="Calibri"/>
                <a:cs typeface="Calibri"/>
              </a:rPr>
              <a:t>pa</a:t>
            </a:r>
            <a:r>
              <a:rPr sz="1300" spc="-30" dirty="0">
                <a:solidFill>
                  <a:srgbClr val="1F4E79"/>
                </a:solidFill>
                <a:latin typeface="Calibri"/>
                <a:cs typeface="Calibri"/>
              </a:rPr>
              <a:t>r</a:t>
            </a:r>
            <a:r>
              <a:rPr sz="1300" spc="-10" dirty="0">
                <a:solidFill>
                  <a:srgbClr val="1F4E79"/>
                </a:solidFill>
                <a:latin typeface="Calibri"/>
                <a:cs typeface="Calibri"/>
              </a:rPr>
              <a:t>a</a:t>
            </a:r>
            <a:r>
              <a:rPr sz="1300" spc="10" dirty="0">
                <a:solidFill>
                  <a:srgbClr val="1F4E79"/>
                </a:solidFill>
                <a:latin typeface="Calibri"/>
                <a:cs typeface="Calibri"/>
              </a:rPr>
              <a:t> </a:t>
            </a:r>
            <a:r>
              <a:rPr sz="1300" spc="-10" dirty="0">
                <a:solidFill>
                  <a:srgbClr val="1F4E79"/>
                </a:solidFill>
                <a:latin typeface="Calibri"/>
                <a:cs typeface="Calibri"/>
              </a:rPr>
              <a:t>pod</a:t>
            </a:r>
            <a:r>
              <a:rPr sz="1300" spc="-5" dirty="0">
                <a:solidFill>
                  <a:srgbClr val="1F4E79"/>
                </a:solidFill>
                <a:latin typeface="Calibri"/>
                <a:cs typeface="Calibri"/>
              </a:rPr>
              <a:t>er</a:t>
            </a:r>
            <a:r>
              <a:rPr sz="1300" spc="10" dirty="0">
                <a:solidFill>
                  <a:srgbClr val="1F4E79"/>
                </a:solidFill>
                <a:latin typeface="Calibri"/>
                <a:cs typeface="Calibri"/>
              </a:rPr>
              <a:t> </a:t>
            </a:r>
            <a:r>
              <a:rPr sz="1300" spc="-10" dirty="0">
                <a:solidFill>
                  <a:srgbClr val="1F4E79"/>
                </a:solidFill>
                <a:latin typeface="Calibri"/>
                <a:cs typeface="Calibri"/>
              </a:rPr>
              <a:t>e</a:t>
            </a:r>
            <a:r>
              <a:rPr sz="1300" spc="-20" dirty="0">
                <a:solidFill>
                  <a:srgbClr val="1F4E79"/>
                </a:solidFill>
                <a:latin typeface="Calibri"/>
                <a:cs typeface="Calibri"/>
              </a:rPr>
              <a:t>n</a:t>
            </a:r>
            <a:r>
              <a:rPr sz="1300" spc="-5" dirty="0">
                <a:solidFill>
                  <a:srgbClr val="1F4E79"/>
                </a:solidFill>
                <a:latin typeface="Calibri"/>
                <a:cs typeface="Calibri"/>
              </a:rPr>
              <a:t>t</a:t>
            </a:r>
            <a:r>
              <a:rPr sz="1300" spc="-30" dirty="0">
                <a:solidFill>
                  <a:srgbClr val="1F4E79"/>
                </a:solidFill>
                <a:latin typeface="Calibri"/>
                <a:cs typeface="Calibri"/>
              </a:rPr>
              <a:t>r</a:t>
            </a:r>
            <a:r>
              <a:rPr sz="1300" spc="-10" dirty="0">
                <a:solidFill>
                  <a:srgbClr val="1F4E79"/>
                </a:solidFill>
                <a:latin typeface="Calibri"/>
                <a:cs typeface="Calibri"/>
              </a:rPr>
              <a:t>ar</a:t>
            </a:r>
            <a:r>
              <a:rPr sz="1300" spc="10" dirty="0">
                <a:solidFill>
                  <a:srgbClr val="1F4E79"/>
                </a:solidFill>
                <a:latin typeface="Calibri"/>
                <a:cs typeface="Calibri"/>
              </a:rPr>
              <a:t> </a:t>
            </a:r>
            <a:r>
              <a:rPr sz="1300" spc="-10" dirty="0">
                <a:solidFill>
                  <a:srgbClr val="1F4E79"/>
                </a:solidFill>
                <a:latin typeface="Calibri"/>
                <a:cs typeface="Calibri"/>
              </a:rPr>
              <a:t>a</a:t>
            </a:r>
            <a:r>
              <a:rPr sz="1300" spc="5" dirty="0">
                <a:solidFill>
                  <a:srgbClr val="1F4E79"/>
                </a:solidFill>
                <a:latin typeface="Calibri"/>
                <a:cs typeface="Calibri"/>
              </a:rPr>
              <a:t> </a:t>
            </a:r>
            <a:r>
              <a:rPr sz="1300" spc="-10" dirty="0">
                <a:solidFill>
                  <a:srgbClr val="1F4E79"/>
                </a:solidFill>
                <a:latin typeface="Calibri"/>
                <a:cs typeface="Calibri"/>
              </a:rPr>
              <a:t>hac</a:t>
            </a:r>
            <a:r>
              <a:rPr sz="1300" spc="-5" dirty="0">
                <a:solidFill>
                  <a:srgbClr val="1F4E79"/>
                </a:solidFill>
                <a:latin typeface="Calibri"/>
                <a:cs typeface="Calibri"/>
              </a:rPr>
              <a:t>er</a:t>
            </a:r>
            <a:r>
              <a:rPr sz="1300" spc="15" dirty="0">
                <a:solidFill>
                  <a:srgbClr val="1F4E79"/>
                </a:solidFill>
                <a:latin typeface="Calibri"/>
                <a:cs typeface="Calibri"/>
              </a:rPr>
              <a:t> </a:t>
            </a:r>
            <a:r>
              <a:rPr sz="1300" spc="-5" dirty="0">
                <a:solidFill>
                  <a:srgbClr val="1F4E79"/>
                </a:solidFill>
                <a:latin typeface="Calibri"/>
                <a:cs typeface="Calibri"/>
              </a:rPr>
              <a:t>la</a:t>
            </a:r>
            <a:r>
              <a:rPr sz="1300" spc="10" dirty="0">
                <a:solidFill>
                  <a:srgbClr val="1F4E79"/>
                </a:solidFill>
                <a:latin typeface="Calibri"/>
                <a:cs typeface="Calibri"/>
              </a:rPr>
              <a:t> </a:t>
            </a:r>
            <a:r>
              <a:rPr sz="1300" spc="-5" dirty="0">
                <a:solidFill>
                  <a:srgbClr val="1F4E79"/>
                </a:solidFill>
                <a:latin typeface="Calibri"/>
                <a:cs typeface="Calibri"/>
              </a:rPr>
              <a:t>visi</a:t>
            </a:r>
            <a:r>
              <a:rPr sz="1300" spc="-20" dirty="0">
                <a:solidFill>
                  <a:srgbClr val="1F4E79"/>
                </a:solidFill>
                <a:latin typeface="Calibri"/>
                <a:cs typeface="Calibri"/>
              </a:rPr>
              <a:t>t</a:t>
            </a:r>
            <a:r>
              <a:rPr sz="1300" spc="-5" dirty="0">
                <a:solidFill>
                  <a:srgbClr val="1F4E79"/>
                </a:solidFill>
                <a:latin typeface="Calibri"/>
                <a:cs typeface="Calibri"/>
              </a:rPr>
              <a:t>a.</a:t>
            </a:r>
            <a:endParaRPr sz="1300" dirty="0">
              <a:latin typeface="Calibri"/>
              <a:cs typeface="Calibri"/>
            </a:endParaRPr>
          </a:p>
          <a:p>
            <a:pPr>
              <a:lnSpc>
                <a:spcPts val="550"/>
              </a:lnSpc>
              <a:spcBef>
                <a:spcPts val="10"/>
              </a:spcBef>
            </a:pPr>
            <a:endParaRPr sz="550" dirty="0"/>
          </a:p>
          <a:p>
            <a:pPr>
              <a:lnSpc>
                <a:spcPts val="1000"/>
              </a:lnSpc>
            </a:pPr>
            <a:endParaRPr sz="1000" dirty="0"/>
          </a:p>
          <a:p>
            <a:pPr marL="12700" marR="13970" algn="just">
              <a:lnSpc>
                <a:spcPct val="100000"/>
              </a:lnSpc>
            </a:pPr>
            <a:r>
              <a:rPr sz="1300" spc="-15" dirty="0">
                <a:solidFill>
                  <a:srgbClr val="1F4E79"/>
                </a:solidFill>
                <a:latin typeface="Calibri"/>
                <a:cs typeface="Calibri"/>
              </a:rPr>
              <a:t>L</a:t>
            </a:r>
            <a:r>
              <a:rPr sz="1300" spc="-10" dirty="0">
                <a:solidFill>
                  <a:srgbClr val="1F4E79"/>
                </a:solidFill>
                <a:latin typeface="Calibri"/>
                <a:cs typeface="Calibri"/>
              </a:rPr>
              <a:t>o </a:t>
            </a:r>
            <a:r>
              <a:rPr sz="1300" spc="-100" dirty="0">
                <a:solidFill>
                  <a:srgbClr val="1F4E79"/>
                </a:solidFill>
                <a:latin typeface="Calibri"/>
                <a:cs typeface="Calibri"/>
              </a:rPr>
              <a:t> </a:t>
            </a:r>
            <a:r>
              <a:rPr sz="1300" spc="-10" dirty="0">
                <a:solidFill>
                  <a:srgbClr val="1F4E79"/>
                </a:solidFill>
                <a:latin typeface="Calibri"/>
                <a:cs typeface="Calibri"/>
              </a:rPr>
              <a:t>an</a:t>
            </a:r>
            <a:r>
              <a:rPr sz="1300" spc="-20" dirty="0">
                <a:solidFill>
                  <a:srgbClr val="1F4E79"/>
                </a:solidFill>
                <a:latin typeface="Calibri"/>
                <a:cs typeface="Calibri"/>
              </a:rPr>
              <a:t>t</a:t>
            </a:r>
            <a:r>
              <a:rPr sz="1300" spc="-10" dirty="0">
                <a:solidFill>
                  <a:srgbClr val="1F4E79"/>
                </a:solidFill>
                <a:latin typeface="Calibri"/>
                <a:cs typeface="Calibri"/>
              </a:rPr>
              <a:t>e</a:t>
            </a:r>
            <a:r>
              <a:rPr sz="1300" spc="0" dirty="0">
                <a:solidFill>
                  <a:srgbClr val="1F4E79"/>
                </a:solidFill>
                <a:latin typeface="Calibri"/>
                <a:cs typeface="Calibri"/>
              </a:rPr>
              <a:t>r</a:t>
            </a:r>
            <a:r>
              <a:rPr sz="1300" spc="-5" dirty="0">
                <a:solidFill>
                  <a:srgbClr val="1F4E79"/>
                </a:solidFill>
                <a:latin typeface="Calibri"/>
                <a:cs typeface="Calibri"/>
              </a:rPr>
              <a:t>ior </a:t>
            </a:r>
            <a:r>
              <a:rPr sz="1300" spc="-95" dirty="0">
                <a:solidFill>
                  <a:srgbClr val="1F4E79"/>
                </a:solidFill>
                <a:latin typeface="Calibri"/>
                <a:cs typeface="Calibri"/>
              </a:rPr>
              <a:t> </a:t>
            </a:r>
            <a:r>
              <a:rPr sz="1300" spc="-10" dirty="0">
                <a:solidFill>
                  <a:srgbClr val="1F4E79"/>
                </a:solidFill>
                <a:latin typeface="Calibri"/>
                <a:cs typeface="Calibri"/>
              </a:rPr>
              <a:t>n</a:t>
            </a:r>
            <a:r>
              <a:rPr sz="1300" spc="0" dirty="0">
                <a:solidFill>
                  <a:srgbClr val="1F4E79"/>
                </a:solidFill>
                <a:latin typeface="Calibri"/>
                <a:cs typeface="Calibri"/>
              </a:rPr>
              <a:t>o</a:t>
            </a:r>
            <a:r>
              <a:rPr sz="1300" spc="-5" dirty="0">
                <a:solidFill>
                  <a:srgbClr val="1F4E79"/>
                </a:solidFill>
                <a:latin typeface="Calibri"/>
                <a:cs typeface="Calibri"/>
              </a:rPr>
              <a:t>s </a:t>
            </a:r>
            <a:r>
              <a:rPr sz="1300" spc="-100" dirty="0">
                <a:solidFill>
                  <a:srgbClr val="1F4E79"/>
                </a:solidFill>
                <a:latin typeface="Calibri"/>
                <a:cs typeface="Calibri"/>
              </a:rPr>
              <a:t> </a:t>
            </a:r>
            <a:r>
              <a:rPr sz="1300" spc="-10" dirty="0">
                <a:solidFill>
                  <a:srgbClr val="1F4E79"/>
                </a:solidFill>
                <a:latin typeface="Calibri"/>
                <a:cs typeface="Calibri"/>
              </a:rPr>
              <a:t>da </a:t>
            </a:r>
            <a:r>
              <a:rPr sz="1300" spc="-95" dirty="0">
                <a:solidFill>
                  <a:srgbClr val="1F4E79"/>
                </a:solidFill>
                <a:latin typeface="Calibri"/>
                <a:cs typeface="Calibri"/>
              </a:rPr>
              <a:t> </a:t>
            </a:r>
            <a:r>
              <a:rPr sz="1300" spc="5" dirty="0">
                <a:solidFill>
                  <a:srgbClr val="1F4E79"/>
                </a:solidFill>
                <a:latin typeface="Calibri"/>
                <a:cs typeface="Calibri"/>
              </a:rPr>
              <a:t>un</a:t>
            </a:r>
            <a:r>
              <a:rPr sz="1300" spc="-10" dirty="0">
                <a:solidFill>
                  <a:srgbClr val="1F4E79"/>
                </a:solidFill>
                <a:latin typeface="Calibri"/>
                <a:cs typeface="Calibri"/>
              </a:rPr>
              <a:t>a </a:t>
            </a:r>
            <a:r>
              <a:rPr sz="1300" spc="-110" dirty="0">
                <a:solidFill>
                  <a:srgbClr val="1F4E79"/>
                </a:solidFill>
                <a:latin typeface="Calibri"/>
                <a:cs typeface="Calibri"/>
              </a:rPr>
              <a:t> </a:t>
            </a:r>
            <a:r>
              <a:rPr sz="1300" spc="-10" dirty="0">
                <a:solidFill>
                  <a:srgbClr val="1F4E79"/>
                </a:solidFill>
                <a:latin typeface="Calibri"/>
                <a:cs typeface="Calibri"/>
              </a:rPr>
              <a:t>idea </a:t>
            </a:r>
            <a:r>
              <a:rPr sz="1300" spc="-90" dirty="0">
                <a:solidFill>
                  <a:srgbClr val="1F4E79"/>
                </a:solidFill>
                <a:latin typeface="Calibri"/>
                <a:cs typeface="Calibri"/>
              </a:rPr>
              <a:t> </a:t>
            </a:r>
            <a:r>
              <a:rPr sz="1300" spc="5" dirty="0">
                <a:solidFill>
                  <a:srgbClr val="1F4E79"/>
                </a:solidFill>
                <a:latin typeface="Calibri"/>
                <a:cs typeface="Calibri"/>
              </a:rPr>
              <a:t>d</a:t>
            </a:r>
            <a:r>
              <a:rPr sz="1300" spc="-10" dirty="0">
                <a:solidFill>
                  <a:srgbClr val="1F4E79"/>
                </a:solidFill>
                <a:latin typeface="Calibri"/>
                <a:cs typeface="Calibri"/>
              </a:rPr>
              <a:t>e </a:t>
            </a:r>
            <a:r>
              <a:rPr sz="1300" spc="-105" dirty="0">
                <a:solidFill>
                  <a:srgbClr val="1F4E79"/>
                </a:solidFill>
                <a:latin typeface="Calibri"/>
                <a:cs typeface="Calibri"/>
              </a:rPr>
              <a:t> </a:t>
            </a:r>
            <a:r>
              <a:rPr sz="1300" spc="5" dirty="0">
                <a:solidFill>
                  <a:srgbClr val="1F4E79"/>
                </a:solidFill>
                <a:latin typeface="Calibri"/>
                <a:cs typeface="Calibri"/>
              </a:rPr>
              <a:t>l</a:t>
            </a:r>
            <a:r>
              <a:rPr sz="1300" spc="-10" dirty="0">
                <a:solidFill>
                  <a:srgbClr val="1F4E79"/>
                </a:solidFill>
                <a:latin typeface="Calibri"/>
                <a:cs typeface="Calibri"/>
              </a:rPr>
              <a:t>a </a:t>
            </a:r>
            <a:r>
              <a:rPr sz="1300" spc="-105" dirty="0">
                <a:solidFill>
                  <a:srgbClr val="1F4E79"/>
                </a:solidFill>
                <a:latin typeface="Calibri"/>
                <a:cs typeface="Calibri"/>
              </a:rPr>
              <a:t> </a:t>
            </a:r>
            <a:r>
              <a:rPr sz="1300" spc="5" dirty="0">
                <a:solidFill>
                  <a:srgbClr val="1F4E79"/>
                </a:solidFill>
                <a:latin typeface="Calibri"/>
                <a:cs typeface="Calibri"/>
              </a:rPr>
              <a:t>i</a:t>
            </a:r>
            <a:r>
              <a:rPr sz="1300" spc="-10" dirty="0">
                <a:solidFill>
                  <a:srgbClr val="1F4E79"/>
                </a:solidFill>
                <a:latin typeface="Calibri"/>
                <a:cs typeface="Calibri"/>
              </a:rPr>
              <a:t>mpor</a:t>
            </a:r>
            <a:r>
              <a:rPr sz="1300" spc="-20" dirty="0">
                <a:solidFill>
                  <a:srgbClr val="1F4E79"/>
                </a:solidFill>
                <a:latin typeface="Calibri"/>
                <a:cs typeface="Calibri"/>
              </a:rPr>
              <a:t>t</a:t>
            </a:r>
            <a:r>
              <a:rPr sz="1300" spc="-10" dirty="0">
                <a:solidFill>
                  <a:srgbClr val="1F4E79"/>
                </a:solidFill>
                <a:latin typeface="Calibri"/>
                <a:cs typeface="Calibri"/>
              </a:rPr>
              <a:t>a</a:t>
            </a:r>
            <a:r>
              <a:rPr sz="1300" spc="5" dirty="0">
                <a:solidFill>
                  <a:srgbClr val="1F4E79"/>
                </a:solidFill>
                <a:latin typeface="Calibri"/>
                <a:cs typeface="Calibri"/>
              </a:rPr>
              <a:t>n</a:t>
            </a:r>
            <a:r>
              <a:rPr sz="1300" spc="-5" dirty="0">
                <a:solidFill>
                  <a:srgbClr val="1F4E79"/>
                </a:solidFill>
                <a:latin typeface="Calibri"/>
                <a:cs typeface="Calibri"/>
              </a:rPr>
              <a:t>cia </a:t>
            </a:r>
            <a:r>
              <a:rPr sz="1300" spc="-100" dirty="0">
                <a:solidFill>
                  <a:srgbClr val="1F4E79"/>
                </a:solidFill>
                <a:latin typeface="Calibri"/>
                <a:cs typeface="Calibri"/>
              </a:rPr>
              <a:t> </a:t>
            </a:r>
            <a:r>
              <a:rPr sz="1300" spc="-10" dirty="0">
                <a:solidFill>
                  <a:srgbClr val="1F4E79"/>
                </a:solidFill>
                <a:latin typeface="Calibri"/>
                <a:cs typeface="Calibri"/>
              </a:rPr>
              <a:t>que </a:t>
            </a:r>
            <a:r>
              <a:rPr sz="1300" spc="-85" dirty="0">
                <a:solidFill>
                  <a:srgbClr val="1F4E79"/>
                </a:solidFill>
                <a:latin typeface="Calibri"/>
                <a:cs typeface="Calibri"/>
              </a:rPr>
              <a:t> </a:t>
            </a:r>
            <a:r>
              <a:rPr sz="1300" spc="-5" dirty="0">
                <a:solidFill>
                  <a:srgbClr val="1F4E79"/>
                </a:solidFill>
                <a:latin typeface="Calibri"/>
                <a:cs typeface="Calibri"/>
              </a:rPr>
              <a:t>tien</a:t>
            </a:r>
            <a:r>
              <a:rPr sz="1300" spc="-10" dirty="0">
                <a:solidFill>
                  <a:srgbClr val="1F4E79"/>
                </a:solidFill>
                <a:latin typeface="Calibri"/>
                <a:cs typeface="Calibri"/>
              </a:rPr>
              <a:t>e </a:t>
            </a:r>
            <a:r>
              <a:rPr sz="1300" spc="-95" dirty="0">
                <a:solidFill>
                  <a:srgbClr val="1F4E79"/>
                </a:solidFill>
                <a:latin typeface="Calibri"/>
                <a:cs typeface="Calibri"/>
              </a:rPr>
              <a:t> </a:t>
            </a:r>
            <a:r>
              <a:rPr sz="1300" spc="0" dirty="0">
                <a:solidFill>
                  <a:srgbClr val="1F4E79"/>
                </a:solidFill>
                <a:latin typeface="Calibri"/>
                <a:cs typeface="Calibri"/>
              </a:rPr>
              <a:t>e</a:t>
            </a:r>
            <a:r>
              <a:rPr sz="1300" spc="-20" dirty="0">
                <a:solidFill>
                  <a:srgbClr val="1F4E79"/>
                </a:solidFill>
                <a:latin typeface="Calibri"/>
                <a:cs typeface="Calibri"/>
              </a:rPr>
              <a:t>st</a:t>
            </a:r>
            <a:r>
              <a:rPr sz="1300" spc="-10" dirty="0">
                <a:solidFill>
                  <a:srgbClr val="1F4E79"/>
                </a:solidFill>
                <a:latin typeface="Calibri"/>
                <a:cs typeface="Calibri"/>
              </a:rPr>
              <a:t>e </a:t>
            </a:r>
            <a:r>
              <a:rPr sz="1300" spc="-80" dirty="0">
                <a:solidFill>
                  <a:srgbClr val="1F4E79"/>
                </a:solidFill>
                <a:latin typeface="Calibri"/>
                <a:cs typeface="Calibri"/>
              </a:rPr>
              <a:t> </a:t>
            </a:r>
            <a:r>
              <a:rPr sz="1300" spc="-20" dirty="0">
                <a:solidFill>
                  <a:srgbClr val="1F4E79"/>
                </a:solidFill>
                <a:latin typeface="Calibri"/>
                <a:cs typeface="Calibri"/>
              </a:rPr>
              <a:t>M</a:t>
            </a:r>
            <a:r>
              <a:rPr sz="1300" spc="0" dirty="0">
                <a:solidFill>
                  <a:srgbClr val="1F4E79"/>
                </a:solidFill>
                <a:latin typeface="Calibri"/>
                <a:cs typeface="Calibri"/>
              </a:rPr>
              <a:t>u</a:t>
            </a:r>
            <a:r>
              <a:rPr sz="1300" spc="-10" dirty="0">
                <a:solidFill>
                  <a:srgbClr val="1F4E79"/>
                </a:solidFill>
                <a:latin typeface="Calibri"/>
                <a:cs typeface="Calibri"/>
              </a:rPr>
              <a:t>se</a:t>
            </a:r>
            <a:r>
              <a:rPr sz="1300" spc="-35" dirty="0">
                <a:solidFill>
                  <a:srgbClr val="1F4E79"/>
                </a:solidFill>
                <a:latin typeface="Calibri"/>
                <a:cs typeface="Calibri"/>
              </a:rPr>
              <a:t>o</a:t>
            </a:r>
            <a:r>
              <a:rPr sz="1300" spc="-5" dirty="0">
                <a:solidFill>
                  <a:srgbClr val="1F4E79"/>
                </a:solidFill>
                <a:latin typeface="Calibri"/>
                <a:cs typeface="Calibri"/>
              </a:rPr>
              <a:t>, </a:t>
            </a:r>
            <a:r>
              <a:rPr sz="1300" spc="-95" dirty="0">
                <a:solidFill>
                  <a:srgbClr val="1F4E79"/>
                </a:solidFill>
                <a:latin typeface="Calibri"/>
                <a:cs typeface="Calibri"/>
              </a:rPr>
              <a:t> </a:t>
            </a:r>
            <a:r>
              <a:rPr sz="1300" spc="5" dirty="0">
                <a:solidFill>
                  <a:srgbClr val="1F4E79"/>
                </a:solidFill>
                <a:latin typeface="Calibri"/>
                <a:cs typeface="Calibri"/>
              </a:rPr>
              <a:t>n</a:t>
            </a:r>
            <a:r>
              <a:rPr sz="1300" spc="-10" dirty="0">
                <a:solidFill>
                  <a:srgbClr val="1F4E79"/>
                </a:solidFill>
                <a:latin typeface="Calibri"/>
                <a:cs typeface="Calibri"/>
              </a:rPr>
              <a:t>o </a:t>
            </a:r>
            <a:r>
              <a:rPr sz="1300" spc="-100" dirty="0">
                <a:solidFill>
                  <a:srgbClr val="1F4E79"/>
                </a:solidFill>
                <a:latin typeface="Calibri"/>
                <a:cs typeface="Calibri"/>
              </a:rPr>
              <a:t> </a:t>
            </a:r>
            <a:r>
              <a:rPr sz="1300" spc="-10" dirty="0">
                <a:solidFill>
                  <a:srgbClr val="1F4E79"/>
                </a:solidFill>
                <a:latin typeface="Calibri"/>
                <a:cs typeface="Calibri"/>
              </a:rPr>
              <a:t>so</a:t>
            </a:r>
            <a:r>
              <a:rPr sz="1300" spc="5" dirty="0">
                <a:solidFill>
                  <a:srgbClr val="1F4E79"/>
                </a:solidFill>
                <a:latin typeface="Calibri"/>
                <a:cs typeface="Calibri"/>
              </a:rPr>
              <a:t>l</a:t>
            </a:r>
            <a:r>
              <a:rPr sz="1300" spc="-10" dirty="0">
                <a:solidFill>
                  <a:srgbClr val="1F4E79"/>
                </a:solidFill>
                <a:latin typeface="Calibri"/>
                <a:cs typeface="Calibri"/>
              </a:rPr>
              <a:t>o </a:t>
            </a:r>
            <a:r>
              <a:rPr sz="1300" spc="-95" dirty="0">
                <a:solidFill>
                  <a:srgbClr val="1F4E79"/>
                </a:solidFill>
                <a:latin typeface="Calibri"/>
                <a:cs typeface="Calibri"/>
              </a:rPr>
              <a:t> </a:t>
            </a:r>
            <a:r>
              <a:rPr sz="1300" spc="-10" dirty="0">
                <a:solidFill>
                  <a:srgbClr val="1F4E79"/>
                </a:solidFill>
                <a:latin typeface="Calibri"/>
                <a:cs typeface="Calibri"/>
              </a:rPr>
              <a:t>pa</a:t>
            </a:r>
            <a:r>
              <a:rPr sz="1300" spc="-30" dirty="0">
                <a:solidFill>
                  <a:srgbClr val="1F4E79"/>
                </a:solidFill>
                <a:latin typeface="Calibri"/>
                <a:cs typeface="Calibri"/>
              </a:rPr>
              <a:t>r</a:t>
            </a:r>
            <a:r>
              <a:rPr sz="1300" spc="-10" dirty="0">
                <a:solidFill>
                  <a:srgbClr val="1F4E79"/>
                </a:solidFill>
                <a:latin typeface="Calibri"/>
                <a:cs typeface="Calibri"/>
              </a:rPr>
              <a:t>a </a:t>
            </a:r>
            <a:r>
              <a:rPr sz="1300" spc="-105" dirty="0">
                <a:solidFill>
                  <a:srgbClr val="1F4E79"/>
                </a:solidFill>
                <a:latin typeface="Calibri"/>
                <a:cs typeface="Calibri"/>
              </a:rPr>
              <a:t> </a:t>
            </a:r>
            <a:r>
              <a:rPr sz="1300" spc="-5" dirty="0">
                <a:solidFill>
                  <a:srgbClr val="1F4E79"/>
                </a:solidFill>
                <a:latin typeface="Calibri"/>
                <a:cs typeface="Calibri"/>
              </a:rPr>
              <a:t>el </a:t>
            </a:r>
            <a:r>
              <a:rPr sz="1300" spc="-95" dirty="0">
                <a:solidFill>
                  <a:srgbClr val="1F4E79"/>
                </a:solidFill>
                <a:latin typeface="Calibri"/>
                <a:cs typeface="Calibri"/>
              </a:rPr>
              <a:t> </a:t>
            </a:r>
            <a:r>
              <a:rPr sz="1300" spc="0" dirty="0">
                <a:solidFill>
                  <a:srgbClr val="1F4E79"/>
                </a:solidFill>
                <a:latin typeface="Calibri"/>
                <a:cs typeface="Calibri"/>
              </a:rPr>
              <a:t>p</a:t>
            </a:r>
            <a:r>
              <a:rPr sz="1300" spc="-30" dirty="0">
                <a:solidFill>
                  <a:srgbClr val="1F4E79"/>
                </a:solidFill>
                <a:latin typeface="Calibri"/>
                <a:cs typeface="Calibri"/>
              </a:rPr>
              <a:t>r</a:t>
            </a:r>
            <a:r>
              <a:rPr sz="1300" spc="-10" dirty="0">
                <a:solidFill>
                  <a:srgbClr val="1F4E79"/>
                </a:solidFill>
                <a:latin typeface="Calibri"/>
                <a:cs typeface="Calibri"/>
              </a:rPr>
              <a:t>opio </a:t>
            </a:r>
            <a:r>
              <a:rPr sz="1300" spc="-90" dirty="0">
                <a:solidFill>
                  <a:srgbClr val="1F4E79"/>
                </a:solidFill>
                <a:latin typeface="Calibri"/>
                <a:cs typeface="Calibri"/>
              </a:rPr>
              <a:t> </a:t>
            </a:r>
            <a:r>
              <a:rPr sz="1300" spc="-15" dirty="0">
                <a:solidFill>
                  <a:srgbClr val="1F4E79"/>
                </a:solidFill>
                <a:latin typeface="Calibri"/>
                <a:cs typeface="Calibri"/>
              </a:rPr>
              <a:t>m</a:t>
            </a:r>
            <a:r>
              <a:rPr sz="1300" spc="0" dirty="0">
                <a:solidFill>
                  <a:srgbClr val="1F4E79"/>
                </a:solidFill>
                <a:latin typeface="Calibri"/>
                <a:cs typeface="Calibri"/>
              </a:rPr>
              <a:t>u</a:t>
            </a:r>
            <a:r>
              <a:rPr sz="1300" spc="-10" dirty="0">
                <a:solidFill>
                  <a:srgbClr val="1F4E79"/>
                </a:solidFill>
                <a:latin typeface="Calibri"/>
                <a:cs typeface="Calibri"/>
              </a:rPr>
              <a:t>se</a:t>
            </a:r>
            <a:r>
              <a:rPr sz="1300" spc="-35" dirty="0">
                <a:solidFill>
                  <a:srgbClr val="1F4E79"/>
                </a:solidFill>
                <a:latin typeface="Calibri"/>
                <a:cs typeface="Calibri"/>
              </a:rPr>
              <a:t>o</a:t>
            </a:r>
            <a:r>
              <a:rPr sz="1300" spc="-5" dirty="0">
                <a:solidFill>
                  <a:srgbClr val="1F4E79"/>
                </a:solidFill>
                <a:latin typeface="Calibri"/>
                <a:cs typeface="Calibri"/>
              </a:rPr>
              <a:t>, </a:t>
            </a:r>
            <a:r>
              <a:rPr sz="1300" spc="-85" dirty="0">
                <a:solidFill>
                  <a:srgbClr val="1F4E79"/>
                </a:solidFill>
                <a:latin typeface="Calibri"/>
                <a:cs typeface="Calibri"/>
              </a:rPr>
              <a:t> </a:t>
            </a:r>
            <a:r>
              <a:rPr sz="1300" spc="-10" dirty="0">
                <a:solidFill>
                  <a:srgbClr val="1F4E79"/>
                </a:solidFill>
                <a:latin typeface="Calibri"/>
                <a:cs typeface="Calibri"/>
              </a:rPr>
              <a:t>s</a:t>
            </a:r>
            <a:r>
              <a:rPr sz="1300" spc="-5" dirty="0">
                <a:solidFill>
                  <a:srgbClr val="1F4E79"/>
                </a:solidFill>
                <a:latin typeface="Calibri"/>
                <a:cs typeface="Calibri"/>
              </a:rPr>
              <a:t>i </a:t>
            </a:r>
            <a:r>
              <a:rPr sz="1300" spc="-95" dirty="0">
                <a:solidFill>
                  <a:srgbClr val="1F4E79"/>
                </a:solidFill>
                <a:latin typeface="Calibri"/>
                <a:cs typeface="Calibri"/>
              </a:rPr>
              <a:t> </a:t>
            </a:r>
            <a:r>
              <a:rPr sz="1300" spc="-10" dirty="0">
                <a:solidFill>
                  <a:srgbClr val="1F4E79"/>
                </a:solidFill>
                <a:latin typeface="Calibri"/>
                <a:cs typeface="Calibri"/>
              </a:rPr>
              <a:t>no </a:t>
            </a:r>
            <a:r>
              <a:rPr sz="1300" spc="-100" dirty="0">
                <a:solidFill>
                  <a:srgbClr val="1F4E79"/>
                </a:solidFill>
                <a:latin typeface="Calibri"/>
                <a:cs typeface="Calibri"/>
              </a:rPr>
              <a:t> </a:t>
            </a:r>
            <a:r>
              <a:rPr sz="1300" spc="-20" dirty="0">
                <a:solidFill>
                  <a:srgbClr val="1F4E79"/>
                </a:solidFill>
                <a:latin typeface="Calibri"/>
                <a:cs typeface="Calibri"/>
              </a:rPr>
              <a:t>t</a:t>
            </a:r>
            <a:r>
              <a:rPr sz="1300" spc="0" dirty="0">
                <a:solidFill>
                  <a:srgbClr val="1F4E79"/>
                </a:solidFill>
                <a:latin typeface="Calibri"/>
                <a:cs typeface="Calibri"/>
              </a:rPr>
              <a:t>a</a:t>
            </a:r>
            <a:r>
              <a:rPr sz="1300" spc="-10" dirty="0">
                <a:solidFill>
                  <a:srgbClr val="1F4E79"/>
                </a:solidFill>
                <a:latin typeface="Calibri"/>
                <a:cs typeface="Calibri"/>
              </a:rPr>
              <a:t>mbién </a:t>
            </a:r>
            <a:r>
              <a:rPr sz="1300" spc="-90" dirty="0">
                <a:solidFill>
                  <a:srgbClr val="1F4E79"/>
                </a:solidFill>
                <a:latin typeface="Calibri"/>
                <a:cs typeface="Calibri"/>
              </a:rPr>
              <a:t> </a:t>
            </a:r>
            <a:r>
              <a:rPr sz="1300" spc="-10" dirty="0">
                <a:solidFill>
                  <a:srgbClr val="1F4E79"/>
                </a:solidFill>
                <a:latin typeface="Calibri"/>
                <a:cs typeface="Calibri"/>
              </a:rPr>
              <a:t>pa</a:t>
            </a:r>
            <a:r>
              <a:rPr sz="1300" spc="-30" dirty="0">
                <a:solidFill>
                  <a:srgbClr val="1F4E79"/>
                </a:solidFill>
                <a:latin typeface="Calibri"/>
                <a:cs typeface="Calibri"/>
              </a:rPr>
              <a:t>r</a:t>
            </a:r>
            <a:r>
              <a:rPr sz="1300" spc="-10" dirty="0">
                <a:solidFill>
                  <a:srgbClr val="1F4E79"/>
                </a:solidFill>
                <a:latin typeface="Calibri"/>
                <a:cs typeface="Calibri"/>
              </a:rPr>
              <a:t>a </a:t>
            </a:r>
            <a:r>
              <a:rPr sz="1300" spc="-95" dirty="0">
                <a:solidFill>
                  <a:srgbClr val="1F4E79"/>
                </a:solidFill>
                <a:latin typeface="Calibri"/>
                <a:cs typeface="Calibri"/>
              </a:rPr>
              <a:t> </a:t>
            </a:r>
            <a:r>
              <a:rPr sz="1300" spc="-5" dirty="0">
                <a:solidFill>
                  <a:srgbClr val="1F4E79"/>
                </a:solidFill>
                <a:latin typeface="Calibri"/>
                <a:cs typeface="Calibri"/>
              </a:rPr>
              <a:t>la </a:t>
            </a:r>
            <a:r>
              <a:rPr sz="1300" spc="-105" dirty="0">
                <a:solidFill>
                  <a:srgbClr val="1F4E79"/>
                </a:solidFill>
                <a:latin typeface="Calibri"/>
                <a:cs typeface="Calibri"/>
              </a:rPr>
              <a:t> </a:t>
            </a:r>
            <a:r>
              <a:rPr sz="1300" spc="-10" dirty="0">
                <a:solidFill>
                  <a:srgbClr val="1F4E79"/>
                </a:solidFill>
                <a:latin typeface="Calibri"/>
                <a:cs typeface="Calibri"/>
              </a:rPr>
              <a:t>c</a:t>
            </a:r>
            <a:r>
              <a:rPr sz="1300" spc="10" dirty="0">
                <a:solidFill>
                  <a:srgbClr val="1F4E79"/>
                </a:solidFill>
                <a:latin typeface="Calibri"/>
                <a:cs typeface="Calibri"/>
              </a:rPr>
              <a:t>i</a:t>
            </a:r>
            <a:r>
              <a:rPr sz="1300" spc="-10" dirty="0">
                <a:solidFill>
                  <a:srgbClr val="1F4E79"/>
                </a:solidFill>
                <a:latin typeface="Calibri"/>
                <a:cs typeface="Calibri"/>
              </a:rPr>
              <a:t>u</a:t>
            </a:r>
            <a:r>
              <a:rPr sz="1300" spc="-5" dirty="0">
                <a:solidFill>
                  <a:srgbClr val="1F4E79"/>
                </a:solidFill>
                <a:latin typeface="Calibri"/>
                <a:cs typeface="Calibri"/>
              </a:rPr>
              <a:t>d</a:t>
            </a:r>
            <a:r>
              <a:rPr sz="1300" spc="-10" dirty="0">
                <a:solidFill>
                  <a:srgbClr val="1F4E79"/>
                </a:solidFill>
                <a:latin typeface="Calibri"/>
                <a:cs typeface="Calibri"/>
              </a:rPr>
              <a:t>ad, </a:t>
            </a:r>
            <a:r>
              <a:rPr sz="1300" spc="-95" dirty="0">
                <a:solidFill>
                  <a:srgbClr val="1F4E79"/>
                </a:solidFill>
                <a:latin typeface="Calibri"/>
                <a:cs typeface="Calibri"/>
              </a:rPr>
              <a:t> </a:t>
            </a:r>
            <a:r>
              <a:rPr sz="1300" spc="-35" dirty="0">
                <a:solidFill>
                  <a:srgbClr val="1F4E79"/>
                </a:solidFill>
                <a:latin typeface="Calibri"/>
                <a:cs typeface="Calibri"/>
              </a:rPr>
              <a:t>y</a:t>
            </a:r>
            <a:r>
              <a:rPr sz="1300" spc="-10" dirty="0">
                <a:solidFill>
                  <a:srgbClr val="1F4E79"/>
                </a:solidFill>
                <a:latin typeface="Calibri"/>
                <a:cs typeface="Calibri"/>
              </a:rPr>
              <a:t>a </a:t>
            </a:r>
            <a:r>
              <a:rPr sz="1300" spc="-95" dirty="0">
                <a:solidFill>
                  <a:srgbClr val="1F4E79"/>
                </a:solidFill>
                <a:latin typeface="Calibri"/>
                <a:cs typeface="Calibri"/>
              </a:rPr>
              <a:t> </a:t>
            </a:r>
            <a:r>
              <a:rPr sz="1300" spc="0" dirty="0">
                <a:solidFill>
                  <a:srgbClr val="1F4E79"/>
                </a:solidFill>
                <a:latin typeface="Calibri"/>
                <a:cs typeface="Calibri"/>
              </a:rPr>
              <a:t>q</a:t>
            </a:r>
            <a:r>
              <a:rPr sz="1300" spc="-10" dirty="0">
                <a:solidFill>
                  <a:srgbClr val="1F4E79"/>
                </a:solidFill>
                <a:latin typeface="Calibri"/>
                <a:cs typeface="Calibri"/>
              </a:rPr>
              <a:t>ue </a:t>
            </a:r>
            <a:r>
              <a:rPr sz="1300" spc="-90" dirty="0">
                <a:solidFill>
                  <a:srgbClr val="1F4E79"/>
                </a:solidFill>
                <a:latin typeface="Calibri"/>
                <a:cs typeface="Calibri"/>
              </a:rPr>
              <a:t> </a:t>
            </a:r>
            <a:r>
              <a:rPr sz="1300" spc="-10" dirty="0">
                <a:solidFill>
                  <a:srgbClr val="1F4E79"/>
                </a:solidFill>
                <a:latin typeface="Calibri"/>
                <a:cs typeface="Calibri"/>
              </a:rPr>
              <a:t>es </a:t>
            </a:r>
            <a:r>
              <a:rPr sz="1300" spc="-100" dirty="0">
                <a:solidFill>
                  <a:srgbClr val="1F4E79"/>
                </a:solidFill>
                <a:latin typeface="Calibri"/>
                <a:cs typeface="Calibri"/>
              </a:rPr>
              <a:t> </a:t>
            </a:r>
            <a:r>
              <a:rPr sz="1300" spc="5" dirty="0">
                <a:solidFill>
                  <a:srgbClr val="1F4E79"/>
                </a:solidFill>
                <a:latin typeface="Calibri"/>
                <a:cs typeface="Calibri"/>
              </a:rPr>
              <a:t>u</a:t>
            </a:r>
            <a:r>
              <a:rPr sz="1300" spc="-10" dirty="0">
                <a:solidFill>
                  <a:srgbClr val="1F4E79"/>
                </a:solidFill>
                <a:latin typeface="Calibri"/>
                <a:cs typeface="Calibri"/>
              </a:rPr>
              <a:t>n </a:t>
            </a:r>
            <a:r>
              <a:rPr sz="1300" spc="-95" dirty="0">
                <a:solidFill>
                  <a:srgbClr val="1F4E79"/>
                </a:solidFill>
                <a:latin typeface="Calibri"/>
                <a:cs typeface="Calibri"/>
              </a:rPr>
              <a:t> </a:t>
            </a:r>
            <a:r>
              <a:rPr sz="1300" spc="-10" dirty="0">
                <a:solidFill>
                  <a:srgbClr val="1F4E79"/>
                </a:solidFill>
                <a:latin typeface="Calibri"/>
                <a:cs typeface="Calibri"/>
              </a:rPr>
              <a:t>de </a:t>
            </a:r>
            <a:r>
              <a:rPr sz="1300" spc="-95" dirty="0">
                <a:solidFill>
                  <a:srgbClr val="1F4E79"/>
                </a:solidFill>
                <a:latin typeface="Calibri"/>
                <a:cs typeface="Calibri"/>
              </a:rPr>
              <a:t> </a:t>
            </a:r>
            <a:r>
              <a:rPr sz="1300" spc="-5" dirty="0">
                <a:solidFill>
                  <a:srgbClr val="1F4E79"/>
                </a:solidFill>
                <a:latin typeface="Calibri"/>
                <a:cs typeface="Calibri"/>
              </a:rPr>
              <a:t>l</a:t>
            </a:r>
            <a:r>
              <a:rPr sz="1300" spc="0" dirty="0">
                <a:solidFill>
                  <a:srgbClr val="1F4E79"/>
                </a:solidFill>
                <a:latin typeface="Calibri"/>
                <a:cs typeface="Calibri"/>
              </a:rPr>
              <a:t>o</a:t>
            </a:r>
            <a:r>
              <a:rPr sz="1300" spc="-5" dirty="0">
                <a:solidFill>
                  <a:srgbClr val="1F4E79"/>
                </a:solidFill>
                <a:latin typeface="Calibri"/>
                <a:cs typeface="Calibri"/>
              </a:rPr>
              <a:t>s </a:t>
            </a:r>
            <a:r>
              <a:rPr sz="1300" spc="-90" dirty="0">
                <a:solidFill>
                  <a:srgbClr val="1F4E79"/>
                </a:solidFill>
                <a:latin typeface="Calibri"/>
                <a:cs typeface="Calibri"/>
              </a:rPr>
              <a:t> </a:t>
            </a:r>
            <a:r>
              <a:rPr sz="1300" spc="-5" dirty="0">
                <a:solidFill>
                  <a:srgbClr val="1F4E79"/>
                </a:solidFill>
                <a:latin typeface="Calibri"/>
                <a:cs typeface="Calibri"/>
              </a:rPr>
              <a:t>siti</a:t>
            </a:r>
            <a:r>
              <a:rPr sz="1300" spc="0" dirty="0">
                <a:solidFill>
                  <a:srgbClr val="1F4E79"/>
                </a:solidFill>
                <a:latin typeface="Calibri"/>
                <a:cs typeface="Calibri"/>
              </a:rPr>
              <a:t>o</a:t>
            </a:r>
            <a:r>
              <a:rPr sz="1300" spc="-5" dirty="0">
                <a:solidFill>
                  <a:srgbClr val="1F4E79"/>
                </a:solidFill>
                <a:latin typeface="Calibri"/>
                <a:cs typeface="Calibri"/>
              </a:rPr>
              <a:t>s </a:t>
            </a:r>
            <a:r>
              <a:rPr sz="1300" spc="-100" dirty="0">
                <a:solidFill>
                  <a:srgbClr val="1F4E79"/>
                </a:solidFill>
                <a:latin typeface="Calibri"/>
                <a:cs typeface="Calibri"/>
              </a:rPr>
              <a:t> </a:t>
            </a:r>
            <a:r>
              <a:rPr sz="1300" spc="0" dirty="0">
                <a:solidFill>
                  <a:srgbClr val="1F4E79"/>
                </a:solidFill>
                <a:latin typeface="Calibri"/>
                <a:cs typeface="Calibri"/>
              </a:rPr>
              <a:t>q</a:t>
            </a:r>
            <a:r>
              <a:rPr sz="1300" spc="-10" dirty="0">
                <a:solidFill>
                  <a:srgbClr val="1F4E79"/>
                </a:solidFill>
                <a:latin typeface="Calibri"/>
                <a:cs typeface="Calibri"/>
              </a:rPr>
              <a:t>ue </a:t>
            </a:r>
            <a:r>
              <a:rPr sz="1300" spc="-90" dirty="0">
                <a:solidFill>
                  <a:srgbClr val="1F4E79"/>
                </a:solidFill>
                <a:latin typeface="Calibri"/>
                <a:cs typeface="Calibri"/>
              </a:rPr>
              <a:t> </a:t>
            </a:r>
            <a:r>
              <a:rPr sz="1300" spc="-15" dirty="0">
                <a:solidFill>
                  <a:srgbClr val="1F4E79"/>
                </a:solidFill>
                <a:latin typeface="Calibri"/>
                <a:cs typeface="Calibri"/>
              </a:rPr>
              <a:t>m</a:t>
            </a:r>
            <a:r>
              <a:rPr sz="1300" spc="0" dirty="0">
                <a:solidFill>
                  <a:srgbClr val="1F4E79"/>
                </a:solidFill>
                <a:latin typeface="Calibri"/>
                <a:cs typeface="Calibri"/>
              </a:rPr>
              <a:t>a</a:t>
            </a:r>
            <a:r>
              <a:rPr sz="1300" spc="-5" dirty="0">
                <a:solidFill>
                  <a:srgbClr val="1F4E79"/>
                </a:solidFill>
                <a:latin typeface="Calibri"/>
                <a:cs typeface="Calibri"/>
              </a:rPr>
              <a:t>s</a:t>
            </a:r>
            <a:endParaRPr sz="1300" dirty="0">
              <a:latin typeface="Calibri"/>
              <a:cs typeface="Calibri"/>
            </a:endParaRPr>
          </a:p>
        </p:txBody>
      </p:sp>
      <p:sp>
        <p:nvSpPr>
          <p:cNvPr id="9" name="object 6">
            <a:extLst>
              <a:ext uri="{FF2B5EF4-FFF2-40B4-BE49-F238E27FC236}">
                <a16:creationId xmlns:a16="http://schemas.microsoft.com/office/drawing/2014/main" id="{7A8ED122-6E9E-4571-8EAC-82F2C4D0806E}"/>
              </a:ext>
            </a:extLst>
          </p:cNvPr>
          <p:cNvSpPr txBox="1"/>
          <p:nvPr/>
        </p:nvSpPr>
        <p:spPr>
          <a:xfrm>
            <a:off x="5012691" y="1676400"/>
            <a:ext cx="7084059" cy="285115"/>
          </a:xfrm>
          <a:prstGeom prst="rect">
            <a:avLst/>
          </a:prstGeom>
        </p:spPr>
        <p:txBody>
          <a:bodyPr vert="horz" wrap="square" lIns="0" tIns="0" rIns="0" bIns="0" rtlCol="0">
            <a:noAutofit/>
          </a:bodyPr>
          <a:lstStyle/>
          <a:p>
            <a:pPr marL="12700" algn="r">
              <a:lnSpc>
                <a:spcPct val="100000"/>
              </a:lnSpc>
            </a:pPr>
            <a:r>
              <a:rPr lang="es-MX" sz="1200" dirty="0">
                <a:solidFill>
                  <a:srgbClr val="1F4E79"/>
                </a:solidFill>
                <a:latin typeface="Leelawadee UI Semilight"/>
                <a:cs typeface="Leelawadee UI Semilight"/>
              </a:rPr>
              <a:t>DESCRIPCIÓN GENERAL DEL</a:t>
            </a:r>
            <a:r>
              <a:rPr sz="1200" spc="0" dirty="0">
                <a:solidFill>
                  <a:srgbClr val="1F4E79"/>
                </a:solidFill>
                <a:latin typeface="Leelawadee UI Semilight"/>
                <a:cs typeface="Leelawadee UI Semilight"/>
              </a:rPr>
              <a:t> </a:t>
            </a:r>
            <a:r>
              <a:rPr sz="1200" spc="-50" dirty="0">
                <a:solidFill>
                  <a:srgbClr val="1F4E79"/>
                </a:solidFill>
                <a:latin typeface="Leelawadee UI Semilight"/>
                <a:cs typeface="Leelawadee UI Semilight"/>
              </a:rPr>
              <a:t> </a:t>
            </a:r>
            <a:r>
              <a:rPr lang="es-MX" sz="2000" b="1" spc="0" dirty="0">
                <a:solidFill>
                  <a:srgbClr val="1F4E79"/>
                </a:solidFill>
                <a:latin typeface="Arial"/>
                <a:cs typeface="Arial"/>
              </a:rPr>
              <a:t>PROYECTO</a:t>
            </a:r>
            <a:endParaRPr sz="2000" dirty="0">
              <a:latin typeface="Arial"/>
              <a:cs typeface="Arial"/>
            </a:endParaRPr>
          </a:p>
        </p:txBody>
      </p:sp>
      <p:sp>
        <p:nvSpPr>
          <p:cNvPr id="10" name="Rectángulo 9">
            <a:extLst>
              <a:ext uri="{FF2B5EF4-FFF2-40B4-BE49-F238E27FC236}">
                <a16:creationId xmlns:a16="http://schemas.microsoft.com/office/drawing/2014/main" id="{4C17A00F-BDD7-4E44-B380-AC8D892659CD}"/>
              </a:ext>
            </a:extLst>
          </p:cNvPr>
          <p:cNvSpPr/>
          <p:nvPr/>
        </p:nvSpPr>
        <p:spPr>
          <a:xfrm>
            <a:off x="7620000" y="1981200"/>
            <a:ext cx="4486275" cy="45719"/>
          </a:xfrm>
          <a:prstGeom prst="rect">
            <a:avLst/>
          </a:prstGeom>
          <a:solidFill>
            <a:srgbClr val="0853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309998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ject 3"/>
          <p:cNvSpPr/>
          <p:nvPr/>
        </p:nvSpPr>
        <p:spPr>
          <a:xfrm>
            <a:off x="142875" y="6719887"/>
            <a:ext cx="12049125" cy="0"/>
          </a:xfrm>
          <a:custGeom>
            <a:avLst/>
            <a:gdLst/>
            <a:ahLst/>
            <a:cxnLst/>
            <a:rect l="l" t="t" r="r" b="b"/>
            <a:pathLst>
              <a:path w="12049125">
                <a:moveTo>
                  <a:pt x="0" y="0"/>
                </a:moveTo>
                <a:lnTo>
                  <a:pt x="12049125" y="0"/>
                </a:lnTo>
              </a:path>
            </a:pathLst>
          </a:custGeom>
          <a:ln w="66675">
            <a:solidFill>
              <a:srgbClr val="085477"/>
            </a:solidFill>
          </a:ln>
        </p:spPr>
        <p:txBody>
          <a:bodyPr wrap="square" lIns="0" tIns="0" rIns="0" bIns="0" rtlCol="0">
            <a:noAutofit/>
          </a:bodyPr>
          <a:lstStyle/>
          <a:p>
            <a:endParaRPr dirty="0"/>
          </a:p>
        </p:txBody>
      </p:sp>
      <p:sp>
        <p:nvSpPr>
          <p:cNvPr id="4" name="object 4"/>
          <p:cNvSpPr txBox="1"/>
          <p:nvPr/>
        </p:nvSpPr>
        <p:spPr>
          <a:xfrm>
            <a:off x="234950" y="1571625"/>
            <a:ext cx="1116965" cy="126364"/>
          </a:xfrm>
          <a:prstGeom prst="rect">
            <a:avLst/>
          </a:prstGeom>
        </p:spPr>
        <p:txBody>
          <a:bodyPr vert="horz" wrap="square" lIns="0" tIns="0" rIns="0" bIns="0" rtlCol="0">
            <a:noAutofit/>
          </a:bodyPr>
          <a:lstStyle/>
          <a:p>
            <a:pPr marL="12700">
              <a:lnSpc>
                <a:spcPct val="100000"/>
              </a:lnSpc>
            </a:pPr>
            <a:r>
              <a:rPr sz="750" spc="-5" dirty="0">
                <a:solidFill>
                  <a:srgbClr val="7C8A90"/>
                </a:solidFill>
                <a:latin typeface="Arial"/>
                <a:cs typeface="Arial"/>
              </a:rPr>
              <a:t>Ayumsm</a:t>
            </a:r>
            <a:r>
              <a:rPr sz="750" spc="55" dirty="0">
                <a:solidFill>
                  <a:srgbClr val="596B6E"/>
                </a:solidFill>
                <a:latin typeface="Arial"/>
                <a:cs typeface="Arial"/>
              </a:rPr>
              <a:t>i</a:t>
            </a:r>
            <a:r>
              <a:rPr sz="750" spc="15" dirty="0">
                <a:solidFill>
                  <a:srgbClr val="7C8A90"/>
                </a:solidFill>
                <a:latin typeface="Arial"/>
                <a:cs typeface="Arial"/>
              </a:rPr>
              <a:t>c</a:t>
            </a:r>
            <a:r>
              <a:rPr sz="750" spc="-60" dirty="0">
                <a:solidFill>
                  <a:srgbClr val="7C8A90"/>
                </a:solidFill>
                <a:latin typeface="Arial"/>
                <a:cs typeface="Arial"/>
              </a:rPr>
              <a:t>n</a:t>
            </a:r>
            <a:r>
              <a:rPr sz="750" spc="10" dirty="0">
                <a:solidFill>
                  <a:srgbClr val="596B6E"/>
                </a:solidFill>
                <a:latin typeface="Arial"/>
                <a:cs typeface="Arial"/>
              </a:rPr>
              <a:t>t</a:t>
            </a:r>
            <a:r>
              <a:rPr sz="750" spc="75" dirty="0">
                <a:solidFill>
                  <a:srgbClr val="7C8A90"/>
                </a:solidFill>
                <a:latin typeface="Arial"/>
                <a:cs typeface="Arial"/>
              </a:rPr>
              <a:t>o2</a:t>
            </a:r>
            <a:r>
              <a:rPr sz="750" spc="95" dirty="0">
                <a:solidFill>
                  <a:srgbClr val="7C8A90"/>
                </a:solidFill>
                <a:latin typeface="Arial"/>
                <a:cs typeface="Arial"/>
              </a:rPr>
              <a:t>0</a:t>
            </a:r>
            <a:r>
              <a:rPr sz="750" spc="-120" dirty="0">
                <a:solidFill>
                  <a:srgbClr val="596B6E"/>
                </a:solidFill>
                <a:latin typeface="Arial"/>
                <a:cs typeface="Arial"/>
              </a:rPr>
              <a:t>1</a:t>
            </a:r>
            <a:r>
              <a:rPr sz="750" spc="15" dirty="0">
                <a:solidFill>
                  <a:srgbClr val="7C8A90"/>
                </a:solidFill>
                <a:latin typeface="Arial"/>
                <a:cs typeface="Arial"/>
              </a:rPr>
              <a:t>8</a:t>
            </a:r>
            <a:r>
              <a:rPr sz="750" spc="-45" dirty="0">
                <a:solidFill>
                  <a:srgbClr val="7C8A90"/>
                </a:solidFill>
                <a:latin typeface="Arial"/>
                <a:cs typeface="Arial"/>
              </a:rPr>
              <a:t> </a:t>
            </a:r>
            <a:r>
              <a:rPr sz="750" spc="45" dirty="0">
                <a:solidFill>
                  <a:srgbClr val="7C8A90"/>
                </a:solidFill>
                <a:latin typeface="Arial"/>
                <a:cs typeface="Arial"/>
              </a:rPr>
              <a:t>•</a:t>
            </a:r>
            <a:r>
              <a:rPr sz="750" spc="-75" dirty="0">
                <a:solidFill>
                  <a:srgbClr val="7C8A90"/>
                </a:solidFill>
                <a:latin typeface="Arial"/>
                <a:cs typeface="Arial"/>
              </a:rPr>
              <a:t> </a:t>
            </a:r>
            <a:r>
              <a:rPr sz="750" spc="-15" dirty="0">
                <a:solidFill>
                  <a:srgbClr val="7C8A90"/>
                </a:solidFill>
                <a:latin typeface="Arial"/>
                <a:cs typeface="Arial"/>
              </a:rPr>
              <a:t>2021</a:t>
            </a:r>
            <a:endParaRPr sz="750" dirty="0">
              <a:latin typeface="Arial"/>
              <a:cs typeface="Arial"/>
            </a:endParaRPr>
          </a:p>
        </p:txBody>
      </p:sp>
      <p:sp>
        <p:nvSpPr>
          <p:cNvPr id="5" name="object 5"/>
          <p:cNvSpPr txBox="1"/>
          <p:nvPr/>
        </p:nvSpPr>
        <p:spPr>
          <a:xfrm>
            <a:off x="10102850" y="6461125"/>
            <a:ext cx="1870075" cy="201930"/>
          </a:xfrm>
          <a:prstGeom prst="rect">
            <a:avLst/>
          </a:prstGeom>
        </p:spPr>
        <p:txBody>
          <a:bodyPr vert="horz" wrap="square" lIns="0" tIns="0" rIns="0" bIns="0" rtlCol="0">
            <a:noAutofit/>
          </a:bodyPr>
          <a:lstStyle/>
          <a:p>
            <a:pPr marL="12700">
              <a:lnSpc>
                <a:spcPct val="100000"/>
              </a:lnSpc>
            </a:pPr>
            <a:r>
              <a:rPr sz="1250" spc="5" dirty="0">
                <a:solidFill>
                  <a:srgbClr val="2D5669"/>
                </a:solidFill>
                <a:latin typeface="Arial"/>
                <a:cs typeface="Arial"/>
              </a:rPr>
              <a:t>guanajuatocapital.gob.mx</a:t>
            </a:r>
            <a:endParaRPr sz="1250" dirty="0">
              <a:latin typeface="Arial"/>
              <a:cs typeface="Arial"/>
            </a:endParaRPr>
          </a:p>
        </p:txBody>
      </p:sp>
      <p:sp>
        <p:nvSpPr>
          <p:cNvPr id="6" name="Rectángulo 5"/>
          <p:cNvSpPr/>
          <p:nvPr/>
        </p:nvSpPr>
        <p:spPr>
          <a:xfrm>
            <a:off x="1905000" y="152400"/>
            <a:ext cx="10210800" cy="1371600"/>
          </a:xfrm>
          <a:prstGeom prst="rect">
            <a:avLst/>
          </a:prstGeom>
          <a:solidFill>
            <a:srgbClr val="0853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9" name="Imagen 8"/>
          <p:cNvPicPr>
            <a:picLocks noChangeAspect="1"/>
          </p:cNvPicPr>
          <p:nvPr/>
        </p:nvPicPr>
        <p:blipFill rotWithShape="1">
          <a:blip r:embed="rId2"/>
          <a:srcRect l="22223" t="55667" r="6944" b="18407"/>
          <a:stretch/>
        </p:blipFill>
        <p:spPr>
          <a:xfrm>
            <a:off x="0" y="3840201"/>
            <a:ext cx="12192000" cy="2510118"/>
          </a:xfrm>
          <a:prstGeom prst="rect">
            <a:avLst/>
          </a:prstGeom>
        </p:spPr>
      </p:pic>
      <p:sp>
        <p:nvSpPr>
          <p:cNvPr id="10" name="CuadroTexto 9"/>
          <p:cNvSpPr txBox="1"/>
          <p:nvPr/>
        </p:nvSpPr>
        <p:spPr>
          <a:xfrm>
            <a:off x="1828800" y="1062335"/>
            <a:ext cx="5943600" cy="461665"/>
          </a:xfrm>
          <a:prstGeom prst="rect">
            <a:avLst/>
          </a:prstGeom>
          <a:noFill/>
        </p:spPr>
        <p:txBody>
          <a:bodyPr wrap="square" rtlCol="0">
            <a:spAutoFit/>
          </a:bodyPr>
          <a:lstStyle/>
          <a:p>
            <a:r>
              <a:rPr lang="es-MX" sz="1200" b="1" spc="-55" dirty="0">
                <a:solidFill>
                  <a:srgbClr val="FFFFFF"/>
                </a:solidFill>
                <a:latin typeface="Leelawadee UI Semilight"/>
                <a:ea typeface="+mj-ea"/>
                <a:cs typeface="Leelawadee UI Semilight"/>
              </a:rPr>
              <a:t>GOBIERNO MUNICIPAL DE</a:t>
            </a:r>
            <a:r>
              <a:rPr lang="es-MX" b="1" dirty="0">
                <a:solidFill>
                  <a:srgbClr val="FFFFFF"/>
                </a:solidFill>
                <a:latin typeface="Arial"/>
                <a:ea typeface="+mj-ea"/>
                <a:cs typeface="Arial"/>
              </a:rPr>
              <a:t> </a:t>
            </a:r>
            <a:r>
              <a:rPr lang="es-MX" sz="2400" b="1" dirty="0">
                <a:solidFill>
                  <a:srgbClr val="FFFFFF"/>
                </a:solidFill>
                <a:latin typeface="Arial"/>
                <a:ea typeface="+mj-ea"/>
                <a:cs typeface="Arial"/>
              </a:rPr>
              <a:t>GUANAJUATO</a:t>
            </a:r>
          </a:p>
        </p:txBody>
      </p:sp>
      <p:sp>
        <p:nvSpPr>
          <p:cNvPr id="11" name="CuadroTexto 10"/>
          <p:cNvSpPr txBox="1"/>
          <p:nvPr/>
        </p:nvSpPr>
        <p:spPr>
          <a:xfrm>
            <a:off x="7467601" y="5907009"/>
            <a:ext cx="4724400" cy="461665"/>
          </a:xfrm>
          <a:prstGeom prst="rect">
            <a:avLst/>
          </a:prstGeom>
          <a:noFill/>
        </p:spPr>
        <p:txBody>
          <a:bodyPr wrap="square" rtlCol="0">
            <a:spAutoFit/>
          </a:bodyPr>
          <a:lstStyle/>
          <a:p>
            <a:pPr algn="r"/>
            <a:r>
              <a:rPr lang="es-MX" b="1" spc="-55" dirty="0">
                <a:solidFill>
                  <a:schemeClr val="tx1">
                    <a:lumMod val="85000"/>
                    <a:lumOff val="15000"/>
                  </a:schemeClr>
                </a:solidFill>
                <a:latin typeface="Leelawadee UI Semilight"/>
                <a:ea typeface="+mj-ea"/>
                <a:cs typeface="Leelawadee UI Semilight"/>
              </a:rPr>
              <a:t>Nuevo Museo de las </a:t>
            </a:r>
            <a:r>
              <a:rPr lang="es-MX" sz="2400" b="1" spc="-55" dirty="0">
                <a:solidFill>
                  <a:schemeClr val="tx1">
                    <a:lumMod val="85000"/>
                    <a:lumOff val="15000"/>
                  </a:schemeClr>
                </a:solidFill>
                <a:latin typeface="Arial"/>
                <a:ea typeface="+mj-ea"/>
                <a:cs typeface="Arial"/>
              </a:rPr>
              <a:t>MOMIAS</a:t>
            </a:r>
            <a:endParaRPr lang="es-MX" sz="1400" b="1" spc="-55" dirty="0">
              <a:solidFill>
                <a:schemeClr val="tx1">
                  <a:lumMod val="85000"/>
                  <a:lumOff val="15000"/>
                </a:schemeClr>
              </a:solidFill>
              <a:latin typeface="Arial"/>
              <a:ea typeface="+mj-ea"/>
              <a:cs typeface="Arial"/>
            </a:endParaRPr>
          </a:p>
        </p:txBody>
      </p:sp>
      <p:sp>
        <p:nvSpPr>
          <p:cNvPr id="7" name="Rectángulo 6"/>
          <p:cNvSpPr/>
          <p:nvPr/>
        </p:nvSpPr>
        <p:spPr>
          <a:xfrm>
            <a:off x="8763000" y="5489248"/>
            <a:ext cx="45719" cy="78709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632946846"/>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855964" y="1124458"/>
            <a:ext cx="3336035" cy="262127"/>
          </a:xfrm>
          <a:prstGeom prst="rect">
            <a:avLst/>
          </a:prstGeom>
          <a:blipFill>
            <a:blip r:embed="rId2" cstate="print"/>
            <a:stretch>
              <a:fillRect/>
            </a:stretch>
          </a:blipFill>
        </p:spPr>
        <p:txBody>
          <a:bodyPr wrap="square" lIns="0" tIns="0" rIns="0" bIns="0" rtlCol="0">
            <a:noAutofit/>
          </a:bodyPr>
          <a:lstStyle/>
          <a:p>
            <a:endParaRPr dirty="0"/>
          </a:p>
        </p:txBody>
      </p:sp>
      <p:sp>
        <p:nvSpPr>
          <p:cNvPr id="3" name="object 3"/>
          <p:cNvSpPr txBox="1">
            <a:spLocks noGrp="1"/>
          </p:cNvSpPr>
          <p:nvPr>
            <p:ph type="title"/>
          </p:nvPr>
        </p:nvSpPr>
        <p:spPr>
          <a:prstGeom prst="rect">
            <a:avLst/>
          </a:prstGeom>
        </p:spPr>
        <p:txBody>
          <a:bodyPr vert="horz" wrap="square" lIns="0" tIns="0" rIns="0" bIns="0" rtlCol="0">
            <a:noAutofit/>
          </a:bodyPr>
          <a:lstStyle/>
          <a:p>
            <a:pPr marL="9458325">
              <a:lnSpc>
                <a:spcPct val="100000"/>
              </a:lnSpc>
            </a:pPr>
            <a:r>
              <a:rPr sz="2400" spc="-55" dirty="0">
                <a:solidFill>
                  <a:srgbClr val="FFFFFF"/>
                </a:solidFill>
                <a:latin typeface="Leelawadee UI Semilight"/>
                <a:cs typeface="Leelawadee UI Semilight"/>
              </a:rPr>
              <a:t>A</a:t>
            </a:r>
            <a:r>
              <a:rPr sz="2400" spc="-75" dirty="0">
                <a:solidFill>
                  <a:srgbClr val="FFFFFF"/>
                </a:solidFill>
                <a:latin typeface="Leelawadee UI Semilight"/>
                <a:cs typeface="Leelawadee UI Semilight"/>
              </a:rPr>
              <a:t>C</a:t>
            </a:r>
            <a:r>
              <a:rPr sz="2400" spc="-15" dirty="0">
                <a:solidFill>
                  <a:srgbClr val="FFFFFF"/>
                </a:solidFill>
                <a:latin typeface="Leelawadee UI Semilight"/>
                <a:cs typeface="Leelawadee UI Semilight"/>
              </a:rPr>
              <a:t>C</a:t>
            </a:r>
            <a:r>
              <a:rPr sz="2400" spc="0" dirty="0">
                <a:solidFill>
                  <a:srgbClr val="FFFFFF"/>
                </a:solidFill>
                <a:latin typeface="Leelawadee UI Semilight"/>
                <a:cs typeface="Leelawadee UI Semilight"/>
              </a:rPr>
              <a:t>I</a:t>
            </a:r>
            <a:r>
              <a:rPr sz="2400" spc="-50" dirty="0">
                <a:solidFill>
                  <a:srgbClr val="FFFFFF"/>
                </a:solidFill>
                <a:latin typeface="Leelawadee UI Semilight"/>
                <a:cs typeface="Leelawadee UI Semilight"/>
              </a:rPr>
              <a:t>O</a:t>
            </a:r>
            <a:r>
              <a:rPr sz="2400" spc="-55" dirty="0">
                <a:solidFill>
                  <a:srgbClr val="FFFFFF"/>
                </a:solidFill>
                <a:latin typeface="Leelawadee UI Semilight"/>
                <a:cs typeface="Leelawadee UI Semilight"/>
              </a:rPr>
              <a:t>N</a:t>
            </a:r>
            <a:r>
              <a:rPr sz="2400" spc="-35" dirty="0">
                <a:solidFill>
                  <a:srgbClr val="FFFFFF"/>
                </a:solidFill>
                <a:latin typeface="Leelawadee UI Semilight"/>
                <a:cs typeface="Leelawadee UI Semilight"/>
              </a:rPr>
              <a:t>E</a:t>
            </a:r>
            <a:r>
              <a:rPr sz="2400" spc="0" dirty="0">
                <a:solidFill>
                  <a:srgbClr val="FFFFFF"/>
                </a:solidFill>
                <a:latin typeface="Leelawadee UI Semilight"/>
                <a:cs typeface="Leelawadee UI Semilight"/>
              </a:rPr>
              <a:t>S</a:t>
            </a:r>
            <a:r>
              <a:rPr sz="2400" spc="-60" dirty="0">
                <a:solidFill>
                  <a:srgbClr val="FFFFFF"/>
                </a:solidFill>
                <a:latin typeface="Leelawadee UI Semilight"/>
                <a:cs typeface="Leelawadee UI Semilight"/>
              </a:rPr>
              <a:t> </a:t>
            </a:r>
            <a:r>
              <a:rPr sz="3600" b="1" spc="0" dirty="0">
                <a:solidFill>
                  <a:srgbClr val="FFFFFF"/>
                </a:solidFill>
                <a:latin typeface="Arial"/>
                <a:cs typeface="Arial"/>
              </a:rPr>
              <a:t>2020</a:t>
            </a:r>
            <a:endParaRPr sz="3600" dirty="0">
              <a:latin typeface="Arial"/>
              <a:cs typeface="Arial"/>
            </a:endParaRPr>
          </a:p>
        </p:txBody>
      </p:sp>
      <p:sp>
        <p:nvSpPr>
          <p:cNvPr id="24" name="Rectángulo 23"/>
          <p:cNvSpPr/>
          <p:nvPr/>
        </p:nvSpPr>
        <p:spPr>
          <a:xfrm>
            <a:off x="1905000" y="152400"/>
            <a:ext cx="10210800" cy="1371600"/>
          </a:xfrm>
          <a:prstGeom prst="rect">
            <a:avLst/>
          </a:prstGeom>
          <a:solidFill>
            <a:srgbClr val="0853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5" name="Rectángulo 24">
            <a:extLst>
              <a:ext uri="{FF2B5EF4-FFF2-40B4-BE49-F238E27FC236}">
                <a16:creationId xmlns:a16="http://schemas.microsoft.com/office/drawing/2014/main" id="{3E0CF17A-CFB1-453A-92F5-8C87005A6C37}"/>
              </a:ext>
            </a:extLst>
          </p:cNvPr>
          <p:cNvSpPr/>
          <p:nvPr/>
        </p:nvSpPr>
        <p:spPr>
          <a:xfrm>
            <a:off x="1905000" y="152400"/>
            <a:ext cx="10210800" cy="1371600"/>
          </a:xfrm>
          <a:prstGeom prst="rect">
            <a:avLst/>
          </a:prstGeom>
          <a:solidFill>
            <a:srgbClr val="0853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6" name="CuadroTexto 25">
            <a:extLst>
              <a:ext uri="{FF2B5EF4-FFF2-40B4-BE49-F238E27FC236}">
                <a16:creationId xmlns:a16="http://schemas.microsoft.com/office/drawing/2014/main" id="{6423E0B8-B5BC-452D-AF61-E6EE4C0920BC}"/>
              </a:ext>
            </a:extLst>
          </p:cNvPr>
          <p:cNvSpPr txBox="1"/>
          <p:nvPr/>
        </p:nvSpPr>
        <p:spPr>
          <a:xfrm>
            <a:off x="1828800" y="1062335"/>
            <a:ext cx="5943600" cy="461665"/>
          </a:xfrm>
          <a:prstGeom prst="rect">
            <a:avLst/>
          </a:prstGeom>
          <a:noFill/>
        </p:spPr>
        <p:txBody>
          <a:bodyPr wrap="square" rtlCol="0">
            <a:spAutoFit/>
          </a:bodyPr>
          <a:lstStyle/>
          <a:p>
            <a:r>
              <a:rPr lang="es-MX" sz="1200" b="1" spc="-55" dirty="0">
                <a:solidFill>
                  <a:srgbClr val="FFFFFF"/>
                </a:solidFill>
                <a:latin typeface="Leelawadee UI Semilight"/>
                <a:ea typeface="+mj-ea"/>
                <a:cs typeface="Leelawadee UI Semilight"/>
              </a:rPr>
              <a:t>GOBIERNO MUNICIPAL DE</a:t>
            </a:r>
            <a:r>
              <a:rPr lang="es-MX" b="1" dirty="0">
                <a:solidFill>
                  <a:srgbClr val="FFFFFF"/>
                </a:solidFill>
                <a:latin typeface="Arial"/>
                <a:ea typeface="+mj-ea"/>
                <a:cs typeface="Arial"/>
              </a:rPr>
              <a:t> </a:t>
            </a:r>
            <a:r>
              <a:rPr lang="es-MX" sz="2400" b="1" dirty="0">
                <a:solidFill>
                  <a:srgbClr val="FFFFFF"/>
                </a:solidFill>
                <a:latin typeface="Arial"/>
                <a:ea typeface="+mj-ea"/>
                <a:cs typeface="Arial"/>
              </a:rPr>
              <a:t>GUANAJUATO</a:t>
            </a:r>
          </a:p>
        </p:txBody>
      </p:sp>
      <p:sp>
        <p:nvSpPr>
          <p:cNvPr id="27" name="object 5">
            <a:extLst>
              <a:ext uri="{FF2B5EF4-FFF2-40B4-BE49-F238E27FC236}">
                <a16:creationId xmlns:a16="http://schemas.microsoft.com/office/drawing/2014/main" id="{AAB15785-1E4A-48EA-BA7C-1ECEB7BC27F7}"/>
              </a:ext>
            </a:extLst>
          </p:cNvPr>
          <p:cNvSpPr txBox="1"/>
          <p:nvPr/>
        </p:nvSpPr>
        <p:spPr>
          <a:xfrm>
            <a:off x="228916" y="2057400"/>
            <a:ext cx="11734165" cy="1210310"/>
          </a:xfrm>
          <a:prstGeom prst="rect">
            <a:avLst/>
          </a:prstGeom>
        </p:spPr>
        <p:txBody>
          <a:bodyPr vert="horz" wrap="square" lIns="0" tIns="0" rIns="0" bIns="0" rtlCol="0">
            <a:noAutofit/>
          </a:bodyPr>
          <a:lstStyle/>
          <a:p>
            <a:pPr marL="12700" marR="12700" algn="just">
              <a:lnSpc>
                <a:spcPct val="100099"/>
              </a:lnSpc>
            </a:pPr>
            <a:r>
              <a:rPr sz="1300" spc="-10" dirty="0">
                <a:solidFill>
                  <a:srgbClr val="1F4E79"/>
                </a:solidFill>
                <a:latin typeface="Calibri"/>
                <a:cs typeface="Calibri"/>
              </a:rPr>
              <a:t>Es </a:t>
            </a:r>
            <a:r>
              <a:rPr sz="1300" spc="-125" dirty="0">
                <a:solidFill>
                  <a:srgbClr val="1F4E79"/>
                </a:solidFill>
                <a:latin typeface="Calibri"/>
                <a:cs typeface="Calibri"/>
              </a:rPr>
              <a:t> </a:t>
            </a:r>
            <a:r>
              <a:rPr sz="1300" spc="-5" dirty="0">
                <a:solidFill>
                  <a:srgbClr val="1F4E79"/>
                </a:solidFill>
                <a:latin typeface="Calibri"/>
                <a:cs typeface="Calibri"/>
              </a:rPr>
              <a:t>i</a:t>
            </a:r>
            <a:r>
              <a:rPr sz="1300" spc="-20" dirty="0">
                <a:solidFill>
                  <a:srgbClr val="1F4E79"/>
                </a:solidFill>
                <a:latin typeface="Calibri"/>
                <a:cs typeface="Calibri"/>
              </a:rPr>
              <a:t>m</a:t>
            </a:r>
            <a:r>
              <a:rPr sz="1300" spc="0" dirty="0">
                <a:solidFill>
                  <a:srgbClr val="1F4E79"/>
                </a:solidFill>
                <a:latin typeface="Calibri"/>
                <a:cs typeface="Calibri"/>
              </a:rPr>
              <a:t>p</a:t>
            </a:r>
            <a:r>
              <a:rPr sz="1300" spc="-10" dirty="0">
                <a:solidFill>
                  <a:srgbClr val="1F4E79"/>
                </a:solidFill>
                <a:latin typeface="Calibri"/>
                <a:cs typeface="Calibri"/>
              </a:rPr>
              <a:t>e</a:t>
            </a:r>
            <a:r>
              <a:rPr sz="1300" spc="-25" dirty="0">
                <a:solidFill>
                  <a:srgbClr val="1F4E79"/>
                </a:solidFill>
                <a:latin typeface="Calibri"/>
                <a:cs typeface="Calibri"/>
              </a:rPr>
              <a:t>r</a:t>
            </a:r>
            <a:r>
              <a:rPr sz="1300" spc="-10" dirty="0">
                <a:solidFill>
                  <a:srgbClr val="1F4E79"/>
                </a:solidFill>
                <a:latin typeface="Calibri"/>
                <a:cs typeface="Calibri"/>
              </a:rPr>
              <a:t>a</a:t>
            </a:r>
            <a:r>
              <a:rPr sz="1300" spc="-20" dirty="0">
                <a:solidFill>
                  <a:srgbClr val="1F4E79"/>
                </a:solidFill>
                <a:latin typeface="Calibri"/>
                <a:cs typeface="Calibri"/>
              </a:rPr>
              <a:t>n</a:t>
            </a:r>
            <a:r>
              <a:rPr sz="1300" spc="-25" dirty="0">
                <a:solidFill>
                  <a:srgbClr val="1F4E79"/>
                </a:solidFill>
                <a:latin typeface="Calibri"/>
                <a:cs typeface="Calibri"/>
              </a:rPr>
              <a:t>t</a:t>
            </a:r>
            <a:r>
              <a:rPr sz="1300" spc="-10" dirty="0">
                <a:solidFill>
                  <a:srgbClr val="1F4E79"/>
                </a:solidFill>
                <a:latin typeface="Calibri"/>
                <a:cs typeface="Calibri"/>
              </a:rPr>
              <a:t>e </a:t>
            </a:r>
            <a:r>
              <a:rPr sz="1300" spc="-114" dirty="0">
                <a:solidFill>
                  <a:srgbClr val="1F4E79"/>
                </a:solidFill>
                <a:latin typeface="Calibri"/>
                <a:cs typeface="Calibri"/>
              </a:rPr>
              <a:t> </a:t>
            </a:r>
            <a:r>
              <a:rPr sz="1300" spc="-10" dirty="0">
                <a:solidFill>
                  <a:srgbClr val="1F4E79"/>
                </a:solidFill>
                <a:latin typeface="Calibri"/>
                <a:cs typeface="Calibri"/>
              </a:rPr>
              <a:t>que </a:t>
            </a:r>
            <a:r>
              <a:rPr sz="1300" spc="-120" dirty="0">
                <a:solidFill>
                  <a:srgbClr val="1F4E79"/>
                </a:solidFill>
                <a:latin typeface="Calibri"/>
                <a:cs typeface="Calibri"/>
              </a:rPr>
              <a:t> </a:t>
            </a:r>
            <a:r>
              <a:rPr sz="1300" spc="-5" dirty="0">
                <a:solidFill>
                  <a:srgbClr val="1F4E79"/>
                </a:solidFill>
                <a:latin typeface="Calibri"/>
                <a:cs typeface="Calibri"/>
              </a:rPr>
              <a:t>el </a:t>
            </a:r>
            <a:r>
              <a:rPr sz="1300" spc="-105" dirty="0">
                <a:solidFill>
                  <a:srgbClr val="1F4E79"/>
                </a:solidFill>
                <a:latin typeface="Calibri"/>
                <a:cs typeface="Calibri"/>
              </a:rPr>
              <a:t> </a:t>
            </a:r>
            <a:r>
              <a:rPr sz="1300" spc="-5" dirty="0">
                <a:solidFill>
                  <a:srgbClr val="1F4E79"/>
                </a:solidFill>
                <a:latin typeface="Calibri"/>
                <a:cs typeface="Calibri"/>
              </a:rPr>
              <a:t>“</a:t>
            </a:r>
            <a:r>
              <a:rPr sz="1300" spc="-10" dirty="0">
                <a:solidFill>
                  <a:srgbClr val="1F4E79"/>
                </a:solidFill>
                <a:latin typeface="Calibri"/>
                <a:cs typeface="Calibri"/>
              </a:rPr>
              <a:t>Nu</a:t>
            </a:r>
            <a:r>
              <a:rPr sz="1300" spc="-20" dirty="0">
                <a:solidFill>
                  <a:srgbClr val="1F4E79"/>
                </a:solidFill>
                <a:latin typeface="Calibri"/>
                <a:cs typeface="Calibri"/>
              </a:rPr>
              <a:t>e</a:t>
            </a:r>
            <a:r>
              <a:rPr sz="1300" spc="-25" dirty="0">
                <a:solidFill>
                  <a:srgbClr val="1F4E79"/>
                </a:solidFill>
                <a:latin typeface="Calibri"/>
                <a:cs typeface="Calibri"/>
              </a:rPr>
              <a:t>v</a:t>
            </a:r>
            <a:r>
              <a:rPr sz="1300" spc="-10" dirty="0">
                <a:solidFill>
                  <a:srgbClr val="1F4E79"/>
                </a:solidFill>
                <a:latin typeface="Calibri"/>
                <a:cs typeface="Calibri"/>
              </a:rPr>
              <a:t>o </a:t>
            </a:r>
            <a:r>
              <a:rPr sz="1300" spc="-120" dirty="0">
                <a:solidFill>
                  <a:srgbClr val="1F4E79"/>
                </a:solidFill>
                <a:latin typeface="Calibri"/>
                <a:cs typeface="Calibri"/>
              </a:rPr>
              <a:t> </a:t>
            </a:r>
            <a:r>
              <a:rPr sz="1300" spc="-10" dirty="0">
                <a:solidFill>
                  <a:srgbClr val="1F4E79"/>
                </a:solidFill>
                <a:latin typeface="Calibri"/>
                <a:cs typeface="Calibri"/>
              </a:rPr>
              <a:t>Mu</a:t>
            </a:r>
            <a:r>
              <a:rPr sz="1300" spc="0" dirty="0">
                <a:solidFill>
                  <a:srgbClr val="1F4E79"/>
                </a:solidFill>
                <a:latin typeface="Calibri"/>
                <a:cs typeface="Calibri"/>
              </a:rPr>
              <a:t>s</a:t>
            </a:r>
            <a:r>
              <a:rPr sz="1300" spc="-10" dirty="0">
                <a:solidFill>
                  <a:srgbClr val="1F4E79"/>
                </a:solidFill>
                <a:latin typeface="Calibri"/>
                <a:cs typeface="Calibri"/>
              </a:rPr>
              <a:t>eo </a:t>
            </a:r>
            <a:r>
              <a:rPr sz="1300" spc="-120" dirty="0">
                <a:solidFill>
                  <a:srgbClr val="1F4E79"/>
                </a:solidFill>
                <a:latin typeface="Calibri"/>
                <a:cs typeface="Calibri"/>
              </a:rPr>
              <a:t> </a:t>
            </a:r>
            <a:r>
              <a:rPr sz="1300" spc="-10" dirty="0">
                <a:solidFill>
                  <a:srgbClr val="1F4E79"/>
                </a:solidFill>
                <a:latin typeface="Calibri"/>
                <a:cs typeface="Calibri"/>
              </a:rPr>
              <a:t>de </a:t>
            </a:r>
            <a:r>
              <a:rPr sz="1300" spc="-120" dirty="0">
                <a:solidFill>
                  <a:srgbClr val="1F4E79"/>
                </a:solidFill>
                <a:latin typeface="Calibri"/>
                <a:cs typeface="Calibri"/>
              </a:rPr>
              <a:t> </a:t>
            </a:r>
            <a:r>
              <a:rPr sz="1300" spc="-5" dirty="0">
                <a:solidFill>
                  <a:srgbClr val="1F4E79"/>
                </a:solidFill>
                <a:latin typeface="Calibri"/>
                <a:cs typeface="Calibri"/>
              </a:rPr>
              <a:t>l</a:t>
            </a:r>
            <a:r>
              <a:rPr sz="1300" spc="5" dirty="0">
                <a:solidFill>
                  <a:srgbClr val="1F4E79"/>
                </a:solidFill>
                <a:latin typeface="Calibri"/>
                <a:cs typeface="Calibri"/>
              </a:rPr>
              <a:t>a</a:t>
            </a:r>
            <a:r>
              <a:rPr sz="1300" spc="-5" dirty="0">
                <a:solidFill>
                  <a:srgbClr val="1F4E79"/>
                </a:solidFill>
                <a:latin typeface="Calibri"/>
                <a:cs typeface="Calibri"/>
              </a:rPr>
              <a:t>s </a:t>
            </a:r>
            <a:r>
              <a:rPr sz="1300" spc="-114" dirty="0">
                <a:solidFill>
                  <a:srgbClr val="1F4E79"/>
                </a:solidFill>
                <a:latin typeface="Calibri"/>
                <a:cs typeface="Calibri"/>
              </a:rPr>
              <a:t> </a:t>
            </a:r>
            <a:r>
              <a:rPr sz="1300" spc="-25" dirty="0">
                <a:solidFill>
                  <a:srgbClr val="1F4E79"/>
                </a:solidFill>
                <a:latin typeface="Calibri"/>
                <a:cs typeface="Calibri"/>
              </a:rPr>
              <a:t>M</a:t>
            </a:r>
            <a:r>
              <a:rPr sz="1300" spc="-10" dirty="0">
                <a:solidFill>
                  <a:srgbClr val="1F4E79"/>
                </a:solidFill>
                <a:latin typeface="Calibri"/>
                <a:cs typeface="Calibri"/>
              </a:rPr>
              <a:t>o</a:t>
            </a:r>
            <a:r>
              <a:rPr sz="1300" spc="-25" dirty="0">
                <a:solidFill>
                  <a:srgbClr val="1F4E79"/>
                </a:solidFill>
                <a:latin typeface="Calibri"/>
                <a:cs typeface="Calibri"/>
              </a:rPr>
              <a:t>m</a:t>
            </a:r>
            <a:r>
              <a:rPr sz="1300" spc="10" dirty="0">
                <a:solidFill>
                  <a:srgbClr val="1F4E79"/>
                </a:solidFill>
                <a:latin typeface="Calibri"/>
                <a:cs typeface="Calibri"/>
              </a:rPr>
              <a:t>i</a:t>
            </a:r>
            <a:r>
              <a:rPr sz="1300" spc="-10" dirty="0">
                <a:solidFill>
                  <a:srgbClr val="1F4E79"/>
                </a:solidFill>
                <a:latin typeface="Calibri"/>
                <a:cs typeface="Calibri"/>
              </a:rPr>
              <a:t>a</a:t>
            </a:r>
            <a:r>
              <a:rPr sz="1300" spc="0" dirty="0">
                <a:solidFill>
                  <a:srgbClr val="1F4E79"/>
                </a:solidFill>
                <a:latin typeface="Calibri"/>
                <a:cs typeface="Calibri"/>
              </a:rPr>
              <a:t>s</a:t>
            </a:r>
            <a:r>
              <a:rPr sz="1300" spc="-10" dirty="0">
                <a:solidFill>
                  <a:srgbClr val="1F4E79"/>
                </a:solidFill>
                <a:latin typeface="Calibri"/>
                <a:cs typeface="Calibri"/>
              </a:rPr>
              <a:t>” </a:t>
            </a:r>
            <a:r>
              <a:rPr sz="1300" spc="-120" dirty="0">
                <a:solidFill>
                  <a:srgbClr val="1F4E79"/>
                </a:solidFill>
                <a:latin typeface="Calibri"/>
                <a:cs typeface="Calibri"/>
              </a:rPr>
              <a:t> </a:t>
            </a:r>
            <a:r>
              <a:rPr sz="1300" spc="-10" dirty="0">
                <a:solidFill>
                  <a:srgbClr val="1F4E79"/>
                </a:solidFill>
                <a:latin typeface="Calibri"/>
                <a:cs typeface="Calibri"/>
              </a:rPr>
              <a:t>cu</a:t>
            </a:r>
            <a:r>
              <a:rPr sz="1300" spc="0" dirty="0">
                <a:solidFill>
                  <a:srgbClr val="1F4E79"/>
                </a:solidFill>
                <a:latin typeface="Calibri"/>
                <a:cs typeface="Calibri"/>
              </a:rPr>
              <a:t>e</a:t>
            </a:r>
            <a:r>
              <a:rPr sz="1300" spc="-20" dirty="0">
                <a:solidFill>
                  <a:srgbClr val="1F4E79"/>
                </a:solidFill>
                <a:latin typeface="Calibri"/>
                <a:cs typeface="Calibri"/>
              </a:rPr>
              <a:t>n</a:t>
            </a:r>
            <a:r>
              <a:rPr sz="1300" spc="-25" dirty="0">
                <a:solidFill>
                  <a:srgbClr val="1F4E79"/>
                </a:solidFill>
                <a:latin typeface="Calibri"/>
                <a:cs typeface="Calibri"/>
              </a:rPr>
              <a:t>t</a:t>
            </a:r>
            <a:r>
              <a:rPr sz="1300" spc="-10" dirty="0">
                <a:solidFill>
                  <a:srgbClr val="1F4E79"/>
                </a:solidFill>
                <a:latin typeface="Calibri"/>
                <a:cs typeface="Calibri"/>
              </a:rPr>
              <a:t>e </a:t>
            </a:r>
            <a:r>
              <a:rPr sz="1300" spc="-114" dirty="0">
                <a:solidFill>
                  <a:srgbClr val="1F4E79"/>
                </a:solidFill>
                <a:latin typeface="Calibri"/>
                <a:cs typeface="Calibri"/>
              </a:rPr>
              <a:t> </a:t>
            </a:r>
            <a:r>
              <a:rPr sz="1300" spc="-20" dirty="0">
                <a:solidFill>
                  <a:srgbClr val="1F4E79"/>
                </a:solidFill>
                <a:latin typeface="Calibri"/>
                <a:cs typeface="Calibri"/>
              </a:rPr>
              <a:t>c</a:t>
            </a:r>
            <a:r>
              <a:rPr sz="1300" spc="-10" dirty="0">
                <a:solidFill>
                  <a:srgbClr val="1F4E79"/>
                </a:solidFill>
                <a:latin typeface="Calibri"/>
                <a:cs typeface="Calibri"/>
              </a:rPr>
              <a:t>on </a:t>
            </a:r>
            <a:r>
              <a:rPr sz="1300" spc="-120" dirty="0">
                <a:solidFill>
                  <a:srgbClr val="1F4E79"/>
                </a:solidFill>
                <a:latin typeface="Calibri"/>
                <a:cs typeface="Calibri"/>
              </a:rPr>
              <a:t> </a:t>
            </a:r>
            <a:r>
              <a:rPr sz="1300" spc="10" dirty="0">
                <a:solidFill>
                  <a:srgbClr val="1F4E79"/>
                </a:solidFill>
                <a:latin typeface="Calibri"/>
                <a:cs typeface="Calibri"/>
              </a:rPr>
              <a:t>i</a:t>
            </a:r>
            <a:r>
              <a:rPr sz="1300" spc="-10" dirty="0">
                <a:solidFill>
                  <a:srgbClr val="1F4E79"/>
                </a:solidFill>
                <a:latin typeface="Calibri"/>
                <a:cs typeface="Calibri"/>
              </a:rPr>
              <a:t>n</a:t>
            </a:r>
            <a:r>
              <a:rPr sz="1300" spc="-20" dirty="0">
                <a:solidFill>
                  <a:srgbClr val="1F4E79"/>
                </a:solidFill>
                <a:latin typeface="Calibri"/>
                <a:cs typeface="Calibri"/>
              </a:rPr>
              <a:t>s</a:t>
            </a:r>
            <a:r>
              <a:rPr sz="1300" spc="-25" dirty="0">
                <a:solidFill>
                  <a:srgbClr val="1F4E79"/>
                </a:solidFill>
                <a:latin typeface="Calibri"/>
                <a:cs typeface="Calibri"/>
              </a:rPr>
              <a:t>t</a:t>
            </a:r>
            <a:r>
              <a:rPr sz="1300" spc="-5" dirty="0">
                <a:solidFill>
                  <a:srgbClr val="1F4E79"/>
                </a:solidFill>
                <a:latin typeface="Calibri"/>
                <a:cs typeface="Calibri"/>
              </a:rPr>
              <a:t>alacio</a:t>
            </a:r>
            <a:r>
              <a:rPr sz="1300" spc="0" dirty="0">
                <a:solidFill>
                  <a:srgbClr val="1F4E79"/>
                </a:solidFill>
                <a:latin typeface="Calibri"/>
                <a:cs typeface="Calibri"/>
              </a:rPr>
              <a:t>n</a:t>
            </a:r>
            <a:r>
              <a:rPr sz="1300" spc="-10" dirty="0">
                <a:solidFill>
                  <a:srgbClr val="1F4E79"/>
                </a:solidFill>
                <a:latin typeface="Calibri"/>
                <a:cs typeface="Calibri"/>
              </a:rPr>
              <a:t>es </a:t>
            </a:r>
            <a:r>
              <a:rPr sz="1300" spc="-105" dirty="0">
                <a:solidFill>
                  <a:srgbClr val="1F4E79"/>
                </a:solidFill>
                <a:latin typeface="Calibri"/>
                <a:cs typeface="Calibri"/>
              </a:rPr>
              <a:t> </a:t>
            </a:r>
            <a:r>
              <a:rPr sz="1300" spc="-10" dirty="0">
                <a:solidFill>
                  <a:srgbClr val="1F4E79"/>
                </a:solidFill>
                <a:latin typeface="Calibri"/>
                <a:cs typeface="Calibri"/>
              </a:rPr>
              <a:t>dign</a:t>
            </a:r>
            <a:r>
              <a:rPr sz="1300" spc="5" dirty="0">
                <a:solidFill>
                  <a:srgbClr val="1F4E79"/>
                </a:solidFill>
                <a:latin typeface="Calibri"/>
                <a:cs typeface="Calibri"/>
              </a:rPr>
              <a:t>a</a:t>
            </a:r>
            <a:r>
              <a:rPr sz="1300" spc="-5" dirty="0">
                <a:solidFill>
                  <a:srgbClr val="1F4E79"/>
                </a:solidFill>
                <a:latin typeface="Calibri"/>
                <a:cs typeface="Calibri"/>
              </a:rPr>
              <a:t>s, </a:t>
            </a:r>
            <a:r>
              <a:rPr sz="1300" spc="-125" dirty="0">
                <a:solidFill>
                  <a:srgbClr val="1F4E79"/>
                </a:solidFill>
                <a:latin typeface="Calibri"/>
                <a:cs typeface="Calibri"/>
              </a:rPr>
              <a:t> </a:t>
            </a:r>
            <a:r>
              <a:rPr sz="1300" spc="0" dirty="0">
                <a:solidFill>
                  <a:srgbClr val="1F4E79"/>
                </a:solidFill>
                <a:latin typeface="Calibri"/>
                <a:cs typeface="Calibri"/>
              </a:rPr>
              <a:t>a</a:t>
            </a:r>
            <a:r>
              <a:rPr sz="1300" spc="-20" dirty="0">
                <a:solidFill>
                  <a:srgbClr val="1F4E79"/>
                </a:solidFill>
                <a:latin typeface="Calibri"/>
                <a:cs typeface="Calibri"/>
              </a:rPr>
              <a:t>m</a:t>
            </a:r>
            <a:r>
              <a:rPr sz="1300" spc="0" dirty="0">
                <a:solidFill>
                  <a:srgbClr val="1F4E79"/>
                </a:solidFill>
                <a:latin typeface="Calibri"/>
                <a:cs typeface="Calibri"/>
              </a:rPr>
              <a:t>plia</a:t>
            </a:r>
            <a:r>
              <a:rPr sz="1300" spc="-5" dirty="0">
                <a:solidFill>
                  <a:srgbClr val="1F4E79"/>
                </a:solidFill>
                <a:latin typeface="Calibri"/>
                <a:cs typeface="Calibri"/>
              </a:rPr>
              <a:t>s </a:t>
            </a:r>
            <a:r>
              <a:rPr sz="1300" spc="-135" dirty="0">
                <a:solidFill>
                  <a:srgbClr val="1F4E79"/>
                </a:solidFill>
                <a:latin typeface="Calibri"/>
                <a:cs typeface="Calibri"/>
              </a:rPr>
              <a:t> </a:t>
            </a:r>
            <a:r>
              <a:rPr sz="1300" spc="-10" dirty="0">
                <a:solidFill>
                  <a:srgbClr val="1F4E79"/>
                </a:solidFill>
                <a:latin typeface="Calibri"/>
                <a:cs typeface="Calibri"/>
              </a:rPr>
              <a:t>y </a:t>
            </a:r>
            <a:r>
              <a:rPr sz="1300" spc="-120" dirty="0">
                <a:solidFill>
                  <a:srgbClr val="1F4E79"/>
                </a:solidFill>
                <a:latin typeface="Calibri"/>
                <a:cs typeface="Calibri"/>
              </a:rPr>
              <a:t> </a:t>
            </a:r>
            <a:r>
              <a:rPr sz="1300" spc="-20" dirty="0">
                <a:solidFill>
                  <a:srgbClr val="1F4E79"/>
                </a:solidFill>
                <a:latin typeface="Calibri"/>
                <a:cs typeface="Calibri"/>
              </a:rPr>
              <a:t>c</a:t>
            </a:r>
            <a:r>
              <a:rPr sz="1300" spc="0" dirty="0">
                <a:solidFill>
                  <a:srgbClr val="1F4E79"/>
                </a:solidFill>
                <a:latin typeface="Calibri"/>
                <a:cs typeface="Calibri"/>
              </a:rPr>
              <a:t>o</a:t>
            </a:r>
            <a:r>
              <a:rPr sz="1300" spc="-20" dirty="0">
                <a:solidFill>
                  <a:srgbClr val="1F4E79"/>
                </a:solidFill>
                <a:latin typeface="Calibri"/>
                <a:cs typeface="Calibri"/>
              </a:rPr>
              <a:t>n</a:t>
            </a:r>
            <a:r>
              <a:rPr sz="1300" spc="-30" dirty="0">
                <a:solidFill>
                  <a:srgbClr val="1F4E79"/>
                </a:solidFill>
                <a:latin typeface="Calibri"/>
                <a:cs typeface="Calibri"/>
              </a:rPr>
              <a:t>f</a:t>
            </a:r>
            <a:r>
              <a:rPr sz="1300" spc="-10" dirty="0">
                <a:solidFill>
                  <a:srgbClr val="1F4E79"/>
                </a:solidFill>
                <a:latin typeface="Calibri"/>
                <a:cs typeface="Calibri"/>
              </a:rPr>
              <a:t>or</a:t>
            </a:r>
            <a:r>
              <a:rPr sz="1300" spc="-20" dirty="0">
                <a:solidFill>
                  <a:srgbClr val="1F4E79"/>
                </a:solidFill>
                <a:latin typeface="Calibri"/>
                <a:cs typeface="Calibri"/>
              </a:rPr>
              <a:t>t</a:t>
            </a:r>
            <a:r>
              <a:rPr sz="1300" spc="-10" dirty="0">
                <a:solidFill>
                  <a:srgbClr val="1F4E79"/>
                </a:solidFill>
                <a:latin typeface="Calibri"/>
                <a:cs typeface="Calibri"/>
              </a:rPr>
              <a:t>ab</a:t>
            </a:r>
            <a:r>
              <a:rPr sz="1300" spc="10" dirty="0">
                <a:solidFill>
                  <a:srgbClr val="1F4E79"/>
                </a:solidFill>
                <a:latin typeface="Calibri"/>
                <a:cs typeface="Calibri"/>
              </a:rPr>
              <a:t>l</a:t>
            </a:r>
            <a:r>
              <a:rPr sz="1300" spc="-10" dirty="0">
                <a:solidFill>
                  <a:srgbClr val="1F4E79"/>
                </a:solidFill>
                <a:latin typeface="Calibri"/>
                <a:cs typeface="Calibri"/>
              </a:rPr>
              <a:t>es </a:t>
            </a:r>
            <a:r>
              <a:rPr sz="1300" spc="-110" dirty="0">
                <a:solidFill>
                  <a:srgbClr val="1F4E79"/>
                </a:solidFill>
                <a:latin typeface="Calibri"/>
                <a:cs typeface="Calibri"/>
              </a:rPr>
              <a:t> </a:t>
            </a:r>
            <a:r>
              <a:rPr sz="1300" spc="-10" dirty="0">
                <a:solidFill>
                  <a:srgbClr val="1F4E79"/>
                </a:solidFill>
                <a:latin typeface="Calibri"/>
                <a:cs typeface="Calibri"/>
              </a:rPr>
              <a:t>pa</a:t>
            </a:r>
            <a:r>
              <a:rPr sz="1300" spc="-30" dirty="0">
                <a:solidFill>
                  <a:srgbClr val="1F4E79"/>
                </a:solidFill>
                <a:latin typeface="Calibri"/>
                <a:cs typeface="Calibri"/>
              </a:rPr>
              <a:t>r</a:t>
            </a:r>
            <a:r>
              <a:rPr sz="1300" spc="-10" dirty="0">
                <a:solidFill>
                  <a:srgbClr val="1F4E79"/>
                </a:solidFill>
                <a:latin typeface="Calibri"/>
                <a:cs typeface="Calibri"/>
              </a:rPr>
              <a:t>a </a:t>
            </a:r>
            <a:r>
              <a:rPr sz="1300" spc="-125" dirty="0">
                <a:solidFill>
                  <a:srgbClr val="1F4E79"/>
                </a:solidFill>
                <a:latin typeface="Calibri"/>
                <a:cs typeface="Calibri"/>
              </a:rPr>
              <a:t> </a:t>
            </a:r>
            <a:r>
              <a:rPr sz="1300" spc="-10" dirty="0">
                <a:solidFill>
                  <a:srgbClr val="1F4E79"/>
                </a:solidFill>
                <a:latin typeface="Calibri"/>
                <a:cs typeface="Calibri"/>
              </a:rPr>
              <a:t>qui</a:t>
            </a:r>
            <a:r>
              <a:rPr sz="1300" spc="0" dirty="0">
                <a:solidFill>
                  <a:srgbClr val="1F4E79"/>
                </a:solidFill>
                <a:latin typeface="Calibri"/>
                <a:cs typeface="Calibri"/>
              </a:rPr>
              <a:t>e</a:t>
            </a:r>
            <a:r>
              <a:rPr sz="1300" spc="-10" dirty="0">
                <a:solidFill>
                  <a:srgbClr val="1F4E79"/>
                </a:solidFill>
                <a:latin typeface="Calibri"/>
                <a:cs typeface="Calibri"/>
              </a:rPr>
              <a:t>n</a:t>
            </a:r>
            <a:r>
              <a:rPr sz="1300" spc="0" dirty="0">
                <a:solidFill>
                  <a:srgbClr val="1F4E79"/>
                </a:solidFill>
                <a:latin typeface="Calibri"/>
                <a:cs typeface="Calibri"/>
              </a:rPr>
              <a:t>e</a:t>
            </a:r>
            <a:r>
              <a:rPr sz="1300" spc="-5" dirty="0">
                <a:solidFill>
                  <a:srgbClr val="1F4E79"/>
                </a:solidFill>
                <a:latin typeface="Calibri"/>
                <a:cs typeface="Calibri"/>
              </a:rPr>
              <a:t>s </a:t>
            </a:r>
            <a:r>
              <a:rPr sz="1300" spc="-135" dirty="0">
                <a:solidFill>
                  <a:srgbClr val="1F4E79"/>
                </a:solidFill>
                <a:latin typeface="Calibri"/>
                <a:cs typeface="Calibri"/>
              </a:rPr>
              <a:t> </a:t>
            </a:r>
            <a:r>
              <a:rPr sz="1300" spc="5" dirty="0">
                <a:solidFill>
                  <a:srgbClr val="1F4E79"/>
                </a:solidFill>
                <a:latin typeface="Calibri"/>
                <a:cs typeface="Calibri"/>
              </a:rPr>
              <a:t>l</a:t>
            </a:r>
            <a:r>
              <a:rPr sz="1300" spc="-10" dirty="0">
                <a:solidFill>
                  <a:srgbClr val="1F4E79"/>
                </a:solidFill>
                <a:latin typeface="Calibri"/>
                <a:cs typeface="Calibri"/>
              </a:rPr>
              <a:t>o </a:t>
            </a:r>
            <a:r>
              <a:rPr sz="1300" spc="-120" dirty="0">
                <a:solidFill>
                  <a:srgbClr val="1F4E79"/>
                </a:solidFill>
                <a:latin typeface="Calibri"/>
                <a:cs typeface="Calibri"/>
              </a:rPr>
              <a:t> </a:t>
            </a:r>
            <a:r>
              <a:rPr sz="1300" spc="-5" dirty="0">
                <a:solidFill>
                  <a:srgbClr val="1F4E79"/>
                </a:solidFill>
                <a:latin typeface="Calibri"/>
                <a:cs typeface="Calibri"/>
              </a:rPr>
              <a:t>visi</a:t>
            </a:r>
            <a:r>
              <a:rPr sz="1300" spc="-20" dirty="0">
                <a:solidFill>
                  <a:srgbClr val="1F4E79"/>
                </a:solidFill>
                <a:latin typeface="Calibri"/>
                <a:cs typeface="Calibri"/>
              </a:rPr>
              <a:t>t</a:t>
            </a:r>
            <a:r>
              <a:rPr sz="1300" spc="0" dirty="0">
                <a:solidFill>
                  <a:srgbClr val="1F4E79"/>
                </a:solidFill>
                <a:latin typeface="Calibri"/>
                <a:cs typeface="Calibri"/>
              </a:rPr>
              <a:t>a</a:t>
            </a:r>
            <a:r>
              <a:rPr sz="1300" spc="-10" dirty="0">
                <a:solidFill>
                  <a:srgbClr val="1F4E79"/>
                </a:solidFill>
                <a:latin typeface="Calibri"/>
                <a:cs typeface="Calibri"/>
              </a:rPr>
              <a:t>n. </a:t>
            </a:r>
            <a:r>
              <a:rPr sz="1300" spc="-140" dirty="0">
                <a:solidFill>
                  <a:srgbClr val="1F4E79"/>
                </a:solidFill>
                <a:latin typeface="Calibri"/>
                <a:cs typeface="Calibri"/>
              </a:rPr>
              <a:t> </a:t>
            </a:r>
            <a:r>
              <a:rPr sz="1300" spc="0" dirty="0">
                <a:solidFill>
                  <a:srgbClr val="1F4E79"/>
                </a:solidFill>
                <a:latin typeface="Calibri"/>
                <a:cs typeface="Calibri"/>
              </a:rPr>
              <a:t>E</a:t>
            </a:r>
            <a:r>
              <a:rPr sz="1300" spc="-25" dirty="0">
                <a:solidFill>
                  <a:srgbClr val="1F4E79"/>
                </a:solidFill>
                <a:latin typeface="Calibri"/>
                <a:cs typeface="Calibri"/>
              </a:rPr>
              <a:t>st</a:t>
            </a:r>
            <a:r>
              <a:rPr sz="1300" spc="0" dirty="0">
                <a:solidFill>
                  <a:srgbClr val="1F4E79"/>
                </a:solidFill>
                <a:latin typeface="Calibri"/>
                <a:cs typeface="Calibri"/>
              </a:rPr>
              <a:t>a</a:t>
            </a:r>
            <a:r>
              <a:rPr sz="1300" spc="-5" dirty="0">
                <a:solidFill>
                  <a:srgbClr val="1F4E79"/>
                </a:solidFill>
                <a:latin typeface="Calibri"/>
                <a:cs typeface="Calibri"/>
              </a:rPr>
              <a:t>s </a:t>
            </a:r>
            <a:r>
              <a:rPr sz="1300" spc="-125" dirty="0">
                <a:solidFill>
                  <a:srgbClr val="1F4E79"/>
                </a:solidFill>
                <a:latin typeface="Calibri"/>
                <a:cs typeface="Calibri"/>
              </a:rPr>
              <a:t> </a:t>
            </a:r>
            <a:r>
              <a:rPr sz="1300" spc="-10" dirty="0">
                <a:solidFill>
                  <a:srgbClr val="1F4E79"/>
                </a:solidFill>
                <a:latin typeface="Calibri"/>
                <a:cs typeface="Calibri"/>
              </a:rPr>
              <a:t>n</a:t>
            </a:r>
            <a:r>
              <a:rPr sz="1300" spc="0" dirty="0">
                <a:solidFill>
                  <a:srgbClr val="1F4E79"/>
                </a:solidFill>
                <a:latin typeface="Calibri"/>
                <a:cs typeface="Calibri"/>
              </a:rPr>
              <a:t>u</a:t>
            </a:r>
            <a:r>
              <a:rPr sz="1300" spc="-20" dirty="0">
                <a:solidFill>
                  <a:srgbClr val="1F4E79"/>
                </a:solidFill>
                <a:latin typeface="Calibri"/>
                <a:cs typeface="Calibri"/>
              </a:rPr>
              <a:t>e</a:t>
            </a:r>
            <a:r>
              <a:rPr sz="1300" spc="-35" dirty="0">
                <a:solidFill>
                  <a:srgbClr val="1F4E79"/>
                </a:solidFill>
                <a:latin typeface="Calibri"/>
                <a:cs typeface="Calibri"/>
              </a:rPr>
              <a:t>v</a:t>
            </a:r>
            <a:r>
              <a:rPr sz="1300" spc="0" dirty="0">
                <a:solidFill>
                  <a:srgbClr val="1F4E79"/>
                </a:solidFill>
                <a:latin typeface="Calibri"/>
                <a:cs typeface="Calibri"/>
              </a:rPr>
              <a:t>a</a:t>
            </a:r>
            <a:r>
              <a:rPr sz="1300" spc="-5" dirty="0">
                <a:solidFill>
                  <a:srgbClr val="1F4E79"/>
                </a:solidFill>
                <a:latin typeface="Calibri"/>
                <a:cs typeface="Calibri"/>
              </a:rPr>
              <a:t>s </a:t>
            </a:r>
            <a:r>
              <a:rPr sz="1300" spc="-120" dirty="0">
                <a:solidFill>
                  <a:srgbClr val="1F4E79"/>
                </a:solidFill>
                <a:latin typeface="Calibri"/>
                <a:cs typeface="Calibri"/>
              </a:rPr>
              <a:t> </a:t>
            </a:r>
            <a:r>
              <a:rPr sz="1300" spc="-5" dirty="0">
                <a:solidFill>
                  <a:srgbClr val="1F4E79"/>
                </a:solidFill>
                <a:latin typeface="Calibri"/>
                <a:cs typeface="Calibri"/>
              </a:rPr>
              <a:t>i</a:t>
            </a:r>
            <a:r>
              <a:rPr sz="1300" spc="0" dirty="0">
                <a:solidFill>
                  <a:srgbClr val="1F4E79"/>
                </a:solidFill>
                <a:latin typeface="Calibri"/>
                <a:cs typeface="Calibri"/>
              </a:rPr>
              <a:t>n</a:t>
            </a:r>
            <a:r>
              <a:rPr sz="1300" spc="-25" dirty="0">
                <a:solidFill>
                  <a:srgbClr val="1F4E79"/>
                </a:solidFill>
                <a:latin typeface="Calibri"/>
                <a:cs typeface="Calibri"/>
              </a:rPr>
              <a:t>st</a:t>
            </a:r>
            <a:r>
              <a:rPr sz="1300" spc="-10" dirty="0">
                <a:solidFill>
                  <a:srgbClr val="1F4E79"/>
                </a:solidFill>
                <a:latin typeface="Calibri"/>
                <a:cs typeface="Calibri"/>
              </a:rPr>
              <a:t>a</a:t>
            </a:r>
            <a:r>
              <a:rPr sz="1300" spc="10" dirty="0">
                <a:solidFill>
                  <a:srgbClr val="1F4E79"/>
                </a:solidFill>
                <a:latin typeface="Calibri"/>
                <a:cs typeface="Calibri"/>
              </a:rPr>
              <a:t>l</a:t>
            </a:r>
            <a:r>
              <a:rPr sz="1300" spc="-10" dirty="0">
                <a:solidFill>
                  <a:srgbClr val="1F4E79"/>
                </a:solidFill>
                <a:latin typeface="Calibri"/>
                <a:cs typeface="Calibri"/>
              </a:rPr>
              <a:t>aciones </a:t>
            </a:r>
            <a:r>
              <a:rPr sz="1300" spc="-110" dirty="0">
                <a:solidFill>
                  <a:srgbClr val="1F4E79"/>
                </a:solidFill>
                <a:latin typeface="Calibri"/>
                <a:cs typeface="Calibri"/>
              </a:rPr>
              <a:t> </a:t>
            </a:r>
            <a:r>
              <a:rPr sz="1300" spc="-10" dirty="0">
                <a:solidFill>
                  <a:srgbClr val="1F4E79"/>
                </a:solidFill>
                <a:latin typeface="Calibri"/>
                <a:cs typeface="Calibri"/>
              </a:rPr>
              <a:t>han </a:t>
            </a:r>
            <a:r>
              <a:rPr sz="1300" spc="-120" dirty="0">
                <a:solidFill>
                  <a:srgbClr val="1F4E79"/>
                </a:solidFill>
                <a:latin typeface="Calibri"/>
                <a:cs typeface="Calibri"/>
              </a:rPr>
              <a:t> </a:t>
            </a:r>
            <a:r>
              <a:rPr sz="1300" spc="-5" dirty="0">
                <a:solidFill>
                  <a:srgbClr val="1F4E79"/>
                </a:solidFill>
                <a:latin typeface="Calibri"/>
                <a:cs typeface="Calibri"/>
              </a:rPr>
              <a:t>s</a:t>
            </a:r>
            <a:r>
              <a:rPr sz="1300" spc="0" dirty="0">
                <a:solidFill>
                  <a:srgbClr val="1F4E79"/>
                </a:solidFill>
                <a:latin typeface="Calibri"/>
                <a:cs typeface="Calibri"/>
              </a:rPr>
              <a:t>i</a:t>
            </a:r>
            <a:r>
              <a:rPr sz="1300" spc="-10" dirty="0">
                <a:solidFill>
                  <a:srgbClr val="1F4E79"/>
                </a:solidFill>
                <a:latin typeface="Calibri"/>
                <a:cs typeface="Calibri"/>
              </a:rPr>
              <a:t>do</a:t>
            </a:r>
            <a:r>
              <a:rPr sz="1300" spc="-5" dirty="0">
                <a:solidFill>
                  <a:srgbClr val="1F4E79"/>
                </a:solidFill>
                <a:latin typeface="Calibri"/>
                <a:cs typeface="Calibri"/>
              </a:rPr>
              <a:t> dise</a:t>
            </a:r>
            <a:r>
              <a:rPr sz="1300" spc="0" dirty="0">
                <a:solidFill>
                  <a:srgbClr val="1F4E79"/>
                </a:solidFill>
                <a:latin typeface="Calibri"/>
                <a:cs typeface="Calibri"/>
              </a:rPr>
              <a:t>ñ</a:t>
            </a:r>
            <a:r>
              <a:rPr sz="1300" spc="-10" dirty="0">
                <a:solidFill>
                  <a:srgbClr val="1F4E79"/>
                </a:solidFill>
                <a:latin typeface="Calibri"/>
                <a:cs typeface="Calibri"/>
              </a:rPr>
              <a:t>ad</a:t>
            </a:r>
            <a:r>
              <a:rPr sz="1300" spc="0" dirty="0">
                <a:solidFill>
                  <a:srgbClr val="1F4E79"/>
                </a:solidFill>
                <a:latin typeface="Calibri"/>
                <a:cs typeface="Calibri"/>
              </a:rPr>
              <a:t>a</a:t>
            </a:r>
            <a:r>
              <a:rPr sz="1300" spc="-5" dirty="0">
                <a:solidFill>
                  <a:srgbClr val="1F4E79"/>
                </a:solidFill>
                <a:latin typeface="Calibri"/>
                <a:cs typeface="Calibri"/>
              </a:rPr>
              <a:t>s </a:t>
            </a:r>
            <a:r>
              <a:rPr sz="1300" spc="-105" dirty="0">
                <a:solidFill>
                  <a:srgbClr val="1F4E79"/>
                </a:solidFill>
                <a:latin typeface="Calibri"/>
                <a:cs typeface="Calibri"/>
              </a:rPr>
              <a:t> </a:t>
            </a:r>
            <a:r>
              <a:rPr sz="1300" spc="-10" dirty="0">
                <a:solidFill>
                  <a:srgbClr val="1F4E79"/>
                </a:solidFill>
                <a:latin typeface="Calibri"/>
                <a:cs typeface="Calibri"/>
              </a:rPr>
              <a:t>pa</a:t>
            </a:r>
            <a:r>
              <a:rPr sz="1300" spc="-30" dirty="0">
                <a:solidFill>
                  <a:srgbClr val="1F4E79"/>
                </a:solidFill>
                <a:latin typeface="Calibri"/>
                <a:cs typeface="Calibri"/>
              </a:rPr>
              <a:t>r</a:t>
            </a:r>
            <a:r>
              <a:rPr sz="1300" spc="-10" dirty="0">
                <a:solidFill>
                  <a:srgbClr val="1F4E79"/>
                </a:solidFill>
                <a:latin typeface="Calibri"/>
                <a:cs typeface="Calibri"/>
              </a:rPr>
              <a:t>a </a:t>
            </a:r>
            <a:r>
              <a:rPr sz="1300" spc="-105" dirty="0">
                <a:solidFill>
                  <a:srgbClr val="1F4E79"/>
                </a:solidFill>
                <a:latin typeface="Calibri"/>
                <a:cs typeface="Calibri"/>
              </a:rPr>
              <a:t> </a:t>
            </a:r>
            <a:r>
              <a:rPr sz="1300" spc="-10" dirty="0">
                <a:solidFill>
                  <a:srgbClr val="1F4E79"/>
                </a:solidFill>
                <a:latin typeface="Calibri"/>
                <a:cs typeface="Calibri"/>
              </a:rPr>
              <a:t>que </a:t>
            </a:r>
            <a:r>
              <a:rPr sz="1300" spc="-110" dirty="0">
                <a:solidFill>
                  <a:srgbClr val="1F4E79"/>
                </a:solidFill>
                <a:latin typeface="Calibri"/>
                <a:cs typeface="Calibri"/>
              </a:rPr>
              <a:t> </a:t>
            </a:r>
            <a:r>
              <a:rPr sz="1300" spc="-5" dirty="0">
                <a:solidFill>
                  <a:srgbClr val="1F4E79"/>
                </a:solidFill>
                <a:latin typeface="Calibri"/>
                <a:cs typeface="Calibri"/>
              </a:rPr>
              <a:t>la </a:t>
            </a:r>
            <a:r>
              <a:rPr sz="1300" spc="-105" dirty="0">
                <a:solidFill>
                  <a:srgbClr val="1F4E79"/>
                </a:solidFill>
                <a:latin typeface="Calibri"/>
                <a:cs typeface="Calibri"/>
              </a:rPr>
              <a:t> </a:t>
            </a:r>
            <a:r>
              <a:rPr sz="1300" spc="-35" dirty="0">
                <a:solidFill>
                  <a:srgbClr val="1F4E79"/>
                </a:solidFill>
                <a:latin typeface="Calibri"/>
                <a:cs typeface="Calibri"/>
              </a:rPr>
              <a:t>e</a:t>
            </a:r>
            <a:r>
              <a:rPr sz="1300" spc="0" dirty="0">
                <a:solidFill>
                  <a:srgbClr val="1F4E79"/>
                </a:solidFill>
                <a:latin typeface="Calibri"/>
                <a:cs typeface="Calibri"/>
              </a:rPr>
              <a:t>x</a:t>
            </a:r>
            <a:r>
              <a:rPr sz="1300" spc="-10" dirty="0">
                <a:solidFill>
                  <a:srgbClr val="1F4E79"/>
                </a:solidFill>
                <a:latin typeface="Calibri"/>
                <a:cs typeface="Calibri"/>
              </a:rPr>
              <a:t>p</a:t>
            </a:r>
            <a:r>
              <a:rPr sz="1300" spc="-5" dirty="0">
                <a:solidFill>
                  <a:srgbClr val="1F4E79"/>
                </a:solidFill>
                <a:latin typeface="Calibri"/>
                <a:cs typeface="Calibri"/>
              </a:rPr>
              <a:t>er</a:t>
            </a:r>
            <a:r>
              <a:rPr sz="1300" spc="0" dirty="0">
                <a:solidFill>
                  <a:srgbClr val="1F4E79"/>
                </a:solidFill>
                <a:latin typeface="Calibri"/>
                <a:cs typeface="Calibri"/>
              </a:rPr>
              <a:t>i</a:t>
            </a:r>
            <a:r>
              <a:rPr sz="1300" spc="-10" dirty="0">
                <a:solidFill>
                  <a:srgbClr val="1F4E79"/>
                </a:solidFill>
                <a:latin typeface="Calibri"/>
                <a:cs typeface="Calibri"/>
              </a:rPr>
              <a:t>e</a:t>
            </a:r>
            <a:r>
              <a:rPr sz="1300" spc="-5" dirty="0">
                <a:solidFill>
                  <a:srgbClr val="1F4E79"/>
                </a:solidFill>
                <a:latin typeface="Calibri"/>
                <a:cs typeface="Calibri"/>
              </a:rPr>
              <a:t>ncia </a:t>
            </a:r>
            <a:r>
              <a:rPr sz="1300" spc="-100" dirty="0">
                <a:solidFill>
                  <a:srgbClr val="1F4E79"/>
                </a:solidFill>
                <a:latin typeface="Calibri"/>
                <a:cs typeface="Calibri"/>
              </a:rPr>
              <a:t> </a:t>
            </a:r>
            <a:r>
              <a:rPr sz="1300" spc="-10" dirty="0">
                <a:solidFill>
                  <a:srgbClr val="1F4E79"/>
                </a:solidFill>
                <a:latin typeface="Calibri"/>
                <a:cs typeface="Calibri"/>
              </a:rPr>
              <a:t>de </a:t>
            </a:r>
            <a:r>
              <a:rPr sz="1300" spc="-95" dirty="0">
                <a:solidFill>
                  <a:srgbClr val="1F4E79"/>
                </a:solidFill>
                <a:latin typeface="Calibri"/>
                <a:cs typeface="Calibri"/>
              </a:rPr>
              <a:t> </a:t>
            </a:r>
            <a:r>
              <a:rPr sz="1300" spc="-5" dirty="0">
                <a:solidFill>
                  <a:srgbClr val="1F4E79"/>
                </a:solidFill>
                <a:latin typeface="Calibri"/>
                <a:cs typeface="Calibri"/>
              </a:rPr>
              <a:t>s</a:t>
            </a:r>
            <a:r>
              <a:rPr sz="1300" spc="0" dirty="0">
                <a:solidFill>
                  <a:srgbClr val="1F4E79"/>
                </a:solidFill>
                <a:latin typeface="Calibri"/>
                <a:cs typeface="Calibri"/>
              </a:rPr>
              <a:t>u</a:t>
            </a:r>
            <a:r>
              <a:rPr sz="1300" spc="-5" dirty="0">
                <a:solidFill>
                  <a:srgbClr val="1F4E79"/>
                </a:solidFill>
                <a:latin typeface="Calibri"/>
                <a:cs typeface="Calibri"/>
              </a:rPr>
              <a:t>s </a:t>
            </a:r>
            <a:r>
              <a:rPr sz="1300" spc="-110" dirty="0">
                <a:solidFill>
                  <a:srgbClr val="1F4E79"/>
                </a:solidFill>
                <a:latin typeface="Calibri"/>
                <a:cs typeface="Calibri"/>
              </a:rPr>
              <a:t> </a:t>
            </a:r>
            <a:r>
              <a:rPr sz="1300" spc="-10" dirty="0">
                <a:solidFill>
                  <a:srgbClr val="1F4E79"/>
                </a:solidFill>
                <a:latin typeface="Calibri"/>
                <a:cs typeface="Calibri"/>
              </a:rPr>
              <a:t>v</a:t>
            </a:r>
            <a:r>
              <a:rPr sz="1300" spc="10" dirty="0">
                <a:solidFill>
                  <a:srgbClr val="1F4E79"/>
                </a:solidFill>
                <a:latin typeface="Calibri"/>
                <a:cs typeface="Calibri"/>
              </a:rPr>
              <a:t>i</a:t>
            </a:r>
            <a:r>
              <a:rPr sz="1300" spc="-5" dirty="0">
                <a:solidFill>
                  <a:srgbClr val="1F4E79"/>
                </a:solidFill>
                <a:latin typeface="Calibri"/>
                <a:cs typeface="Calibri"/>
              </a:rPr>
              <a:t>si</a:t>
            </a:r>
            <a:r>
              <a:rPr sz="1300" spc="-20" dirty="0">
                <a:solidFill>
                  <a:srgbClr val="1F4E79"/>
                </a:solidFill>
                <a:latin typeface="Calibri"/>
                <a:cs typeface="Calibri"/>
              </a:rPr>
              <a:t>t</a:t>
            </a:r>
            <a:r>
              <a:rPr sz="1300" spc="-10" dirty="0">
                <a:solidFill>
                  <a:srgbClr val="1F4E79"/>
                </a:solidFill>
                <a:latin typeface="Calibri"/>
                <a:cs typeface="Calibri"/>
              </a:rPr>
              <a:t>a</a:t>
            </a:r>
            <a:r>
              <a:rPr sz="1300" spc="-20" dirty="0">
                <a:solidFill>
                  <a:srgbClr val="1F4E79"/>
                </a:solidFill>
                <a:latin typeface="Calibri"/>
                <a:cs typeface="Calibri"/>
              </a:rPr>
              <a:t>n</a:t>
            </a:r>
            <a:r>
              <a:rPr sz="1300" spc="-10" dirty="0">
                <a:solidFill>
                  <a:srgbClr val="1F4E79"/>
                </a:solidFill>
                <a:latin typeface="Calibri"/>
                <a:cs typeface="Calibri"/>
              </a:rPr>
              <a:t>tes </a:t>
            </a:r>
            <a:r>
              <a:rPr sz="1300" spc="-95" dirty="0">
                <a:solidFill>
                  <a:srgbClr val="1F4E79"/>
                </a:solidFill>
                <a:latin typeface="Calibri"/>
                <a:cs typeface="Calibri"/>
              </a:rPr>
              <a:t> </a:t>
            </a:r>
            <a:r>
              <a:rPr sz="1300" spc="-10" dirty="0">
                <a:solidFill>
                  <a:srgbClr val="1F4E79"/>
                </a:solidFill>
                <a:latin typeface="Calibri"/>
                <a:cs typeface="Calibri"/>
              </a:rPr>
              <a:t>se</a:t>
            </a:r>
            <a:r>
              <a:rPr sz="1300" spc="0" dirty="0">
                <a:solidFill>
                  <a:srgbClr val="1F4E79"/>
                </a:solidFill>
                <a:latin typeface="Calibri"/>
                <a:cs typeface="Calibri"/>
              </a:rPr>
              <a:t>a</a:t>
            </a:r>
            <a:r>
              <a:rPr sz="1300" spc="-10" dirty="0">
                <a:solidFill>
                  <a:srgbClr val="1F4E79"/>
                </a:solidFill>
                <a:latin typeface="Calibri"/>
                <a:cs typeface="Calibri"/>
              </a:rPr>
              <a:t>n </a:t>
            </a:r>
            <a:r>
              <a:rPr sz="1300" spc="-105" dirty="0">
                <a:solidFill>
                  <a:srgbClr val="1F4E79"/>
                </a:solidFill>
                <a:latin typeface="Calibri"/>
                <a:cs typeface="Calibri"/>
              </a:rPr>
              <a:t> </a:t>
            </a:r>
            <a:r>
              <a:rPr sz="1300" spc="-15" dirty="0">
                <a:solidFill>
                  <a:srgbClr val="1F4E79"/>
                </a:solidFill>
                <a:latin typeface="Calibri"/>
                <a:cs typeface="Calibri"/>
              </a:rPr>
              <a:t>m</a:t>
            </a:r>
            <a:r>
              <a:rPr sz="1300" spc="0" dirty="0">
                <a:solidFill>
                  <a:srgbClr val="1F4E79"/>
                </a:solidFill>
                <a:latin typeface="Calibri"/>
                <a:cs typeface="Calibri"/>
              </a:rPr>
              <a:t>a</a:t>
            </a:r>
            <a:r>
              <a:rPr sz="1300" spc="-5" dirty="0">
                <a:solidFill>
                  <a:srgbClr val="1F4E79"/>
                </a:solidFill>
                <a:latin typeface="Calibri"/>
                <a:cs typeface="Calibri"/>
              </a:rPr>
              <a:t>s </a:t>
            </a:r>
            <a:r>
              <a:rPr sz="1300" spc="-110" dirty="0">
                <a:solidFill>
                  <a:srgbClr val="1F4E79"/>
                </a:solidFill>
                <a:latin typeface="Calibri"/>
                <a:cs typeface="Calibri"/>
              </a:rPr>
              <a:t> </a:t>
            </a:r>
            <a:r>
              <a:rPr sz="1300" spc="-10" dirty="0">
                <a:solidFill>
                  <a:srgbClr val="1F4E79"/>
                </a:solidFill>
                <a:latin typeface="Calibri"/>
                <a:cs typeface="Calibri"/>
              </a:rPr>
              <a:t>ag</a:t>
            </a:r>
            <a:r>
              <a:rPr sz="1300" spc="-30" dirty="0">
                <a:solidFill>
                  <a:srgbClr val="1F4E79"/>
                </a:solidFill>
                <a:latin typeface="Calibri"/>
                <a:cs typeface="Calibri"/>
              </a:rPr>
              <a:t>r</a:t>
            </a:r>
            <a:r>
              <a:rPr sz="1300" spc="-10" dirty="0">
                <a:solidFill>
                  <a:srgbClr val="1F4E79"/>
                </a:solidFill>
                <a:latin typeface="Calibri"/>
                <a:cs typeface="Calibri"/>
              </a:rPr>
              <a:t>adabl</a:t>
            </a:r>
            <a:r>
              <a:rPr sz="1300" spc="5" dirty="0">
                <a:solidFill>
                  <a:srgbClr val="1F4E79"/>
                </a:solidFill>
                <a:latin typeface="Calibri"/>
                <a:cs typeface="Calibri"/>
              </a:rPr>
              <a:t>e</a:t>
            </a:r>
            <a:r>
              <a:rPr sz="1300" spc="-5" dirty="0">
                <a:solidFill>
                  <a:srgbClr val="1F4E79"/>
                </a:solidFill>
                <a:latin typeface="Calibri"/>
                <a:cs typeface="Calibri"/>
              </a:rPr>
              <a:t>s, </a:t>
            </a:r>
            <a:r>
              <a:rPr sz="1300" spc="-105" dirty="0">
                <a:solidFill>
                  <a:srgbClr val="1F4E79"/>
                </a:solidFill>
                <a:latin typeface="Calibri"/>
                <a:cs typeface="Calibri"/>
              </a:rPr>
              <a:t> </a:t>
            </a:r>
            <a:r>
              <a:rPr sz="1300" spc="-35" dirty="0">
                <a:solidFill>
                  <a:srgbClr val="1F4E79"/>
                </a:solidFill>
                <a:latin typeface="Calibri"/>
                <a:cs typeface="Calibri"/>
              </a:rPr>
              <a:t>y</a:t>
            </a:r>
            <a:r>
              <a:rPr sz="1300" spc="-10" dirty="0">
                <a:solidFill>
                  <a:srgbClr val="1F4E79"/>
                </a:solidFill>
                <a:latin typeface="Calibri"/>
                <a:cs typeface="Calibri"/>
              </a:rPr>
              <a:t>a </a:t>
            </a:r>
            <a:r>
              <a:rPr sz="1300" spc="-105" dirty="0">
                <a:solidFill>
                  <a:srgbClr val="1F4E79"/>
                </a:solidFill>
                <a:latin typeface="Calibri"/>
                <a:cs typeface="Calibri"/>
              </a:rPr>
              <a:t> </a:t>
            </a:r>
            <a:r>
              <a:rPr sz="1300" spc="0" dirty="0">
                <a:solidFill>
                  <a:srgbClr val="1F4E79"/>
                </a:solidFill>
                <a:latin typeface="Calibri"/>
                <a:cs typeface="Calibri"/>
              </a:rPr>
              <a:t>q</a:t>
            </a:r>
            <a:r>
              <a:rPr sz="1300" spc="-10" dirty="0">
                <a:solidFill>
                  <a:srgbClr val="1F4E79"/>
                </a:solidFill>
                <a:latin typeface="Calibri"/>
                <a:cs typeface="Calibri"/>
              </a:rPr>
              <a:t>ue </a:t>
            </a:r>
            <a:r>
              <a:rPr sz="1300" spc="-100" dirty="0">
                <a:solidFill>
                  <a:srgbClr val="1F4E79"/>
                </a:solidFill>
                <a:latin typeface="Calibri"/>
                <a:cs typeface="Calibri"/>
              </a:rPr>
              <a:t> </a:t>
            </a:r>
            <a:r>
              <a:rPr sz="1300" spc="0" dirty="0">
                <a:solidFill>
                  <a:srgbClr val="1F4E79"/>
                </a:solidFill>
                <a:latin typeface="Calibri"/>
                <a:cs typeface="Calibri"/>
              </a:rPr>
              <a:t>s</a:t>
            </a:r>
            <a:r>
              <a:rPr sz="1300" spc="-10" dirty="0">
                <a:solidFill>
                  <a:srgbClr val="1F4E79"/>
                </a:solidFill>
                <a:latin typeface="Calibri"/>
                <a:cs typeface="Calibri"/>
              </a:rPr>
              <a:t>e </a:t>
            </a:r>
            <a:r>
              <a:rPr sz="1300" spc="-105" dirty="0">
                <a:solidFill>
                  <a:srgbClr val="1F4E79"/>
                </a:solidFill>
                <a:latin typeface="Calibri"/>
                <a:cs typeface="Calibri"/>
              </a:rPr>
              <a:t> </a:t>
            </a:r>
            <a:r>
              <a:rPr sz="1300" spc="-20" dirty="0">
                <a:solidFill>
                  <a:srgbClr val="1F4E79"/>
                </a:solidFill>
                <a:latin typeface="Calibri"/>
                <a:cs typeface="Calibri"/>
              </a:rPr>
              <a:t>c</a:t>
            </a:r>
            <a:r>
              <a:rPr sz="1300" spc="0" dirty="0">
                <a:solidFill>
                  <a:srgbClr val="1F4E79"/>
                </a:solidFill>
                <a:latin typeface="Calibri"/>
                <a:cs typeface="Calibri"/>
              </a:rPr>
              <a:t>o</a:t>
            </a:r>
            <a:r>
              <a:rPr sz="1300" spc="-20" dirty="0">
                <a:solidFill>
                  <a:srgbClr val="1F4E79"/>
                </a:solidFill>
                <a:latin typeface="Calibri"/>
                <a:cs typeface="Calibri"/>
              </a:rPr>
              <a:t>nt</a:t>
            </a:r>
            <a:r>
              <a:rPr sz="1300" spc="-10" dirty="0">
                <a:solidFill>
                  <a:srgbClr val="1F4E79"/>
                </a:solidFill>
                <a:latin typeface="Calibri"/>
                <a:cs typeface="Calibri"/>
              </a:rPr>
              <a:t>a</a:t>
            </a:r>
            <a:r>
              <a:rPr sz="1300" spc="-25" dirty="0">
                <a:solidFill>
                  <a:srgbClr val="1F4E79"/>
                </a:solidFill>
                <a:latin typeface="Calibri"/>
                <a:cs typeface="Calibri"/>
              </a:rPr>
              <a:t>r</a:t>
            </a:r>
            <a:r>
              <a:rPr sz="1300" spc="-10" dirty="0">
                <a:solidFill>
                  <a:srgbClr val="1F4E79"/>
                </a:solidFill>
                <a:latin typeface="Calibri"/>
                <a:cs typeface="Calibri"/>
              </a:rPr>
              <a:t>a </a:t>
            </a:r>
            <a:r>
              <a:rPr sz="1300" spc="-120" dirty="0">
                <a:solidFill>
                  <a:srgbClr val="1F4E79"/>
                </a:solidFill>
                <a:latin typeface="Calibri"/>
                <a:cs typeface="Calibri"/>
              </a:rPr>
              <a:t> </a:t>
            </a:r>
            <a:r>
              <a:rPr sz="1300" spc="-20" dirty="0">
                <a:solidFill>
                  <a:srgbClr val="1F4E79"/>
                </a:solidFill>
                <a:latin typeface="Calibri"/>
                <a:cs typeface="Calibri"/>
              </a:rPr>
              <a:t>c</a:t>
            </a:r>
            <a:r>
              <a:rPr sz="1300" spc="-10" dirty="0">
                <a:solidFill>
                  <a:srgbClr val="1F4E79"/>
                </a:solidFill>
                <a:latin typeface="Calibri"/>
                <a:cs typeface="Calibri"/>
              </a:rPr>
              <a:t>on </a:t>
            </a:r>
            <a:r>
              <a:rPr sz="1300" spc="-105" dirty="0">
                <a:solidFill>
                  <a:srgbClr val="1F4E79"/>
                </a:solidFill>
                <a:latin typeface="Calibri"/>
                <a:cs typeface="Calibri"/>
              </a:rPr>
              <a:t> </a:t>
            </a:r>
            <a:r>
              <a:rPr sz="1300" spc="0" dirty="0">
                <a:solidFill>
                  <a:srgbClr val="1F4E79"/>
                </a:solidFill>
                <a:latin typeface="Calibri"/>
                <a:cs typeface="Calibri"/>
              </a:rPr>
              <a:t>e</a:t>
            </a:r>
            <a:r>
              <a:rPr sz="1300" spc="-5" dirty="0">
                <a:solidFill>
                  <a:srgbClr val="1F4E79"/>
                </a:solidFill>
                <a:latin typeface="Calibri"/>
                <a:cs typeface="Calibri"/>
              </a:rPr>
              <a:t>s</a:t>
            </a:r>
            <a:r>
              <a:rPr sz="1300" spc="0" dirty="0">
                <a:solidFill>
                  <a:srgbClr val="1F4E79"/>
                </a:solidFill>
                <a:latin typeface="Calibri"/>
                <a:cs typeface="Calibri"/>
              </a:rPr>
              <a:t>p</a:t>
            </a:r>
            <a:r>
              <a:rPr sz="1300" spc="-10" dirty="0">
                <a:solidFill>
                  <a:srgbClr val="1F4E79"/>
                </a:solidFill>
                <a:latin typeface="Calibri"/>
                <a:cs typeface="Calibri"/>
              </a:rPr>
              <a:t>a</a:t>
            </a:r>
            <a:r>
              <a:rPr sz="1300" spc="-5" dirty="0">
                <a:solidFill>
                  <a:srgbClr val="1F4E79"/>
                </a:solidFill>
                <a:latin typeface="Calibri"/>
                <a:cs typeface="Calibri"/>
              </a:rPr>
              <a:t>cios </a:t>
            </a:r>
            <a:r>
              <a:rPr sz="1300" spc="-95" dirty="0">
                <a:solidFill>
                  <a:srgbClr val="1F4E79"/>
                </a:solidFill>
                <a:latin typeface="Calibri"/>
                <a:cs typeface="Calibri"/>
              </a:rPr>
              <a:t> </a:t>
            </a:r>
            <a:r>
              <a:rPr sz="1300" spc="-10" dirty="0">
                <a:solidFill>
                  <a:srgbClr val="1F4E79"/>
                </a:solidFill>
                <a:latin typeface="Calibri"/>
                <a:cs typeface="Calibri"/>
              </a:rPr>
              <a:t>mas </a:t>
            </a:r>
            <a:r>
              <a:rPr sz="1300" spc="-105" dirty="0">
                <a:solidFill>
                  <a:srgbClr val="1F4E79"/>
                </a:solidFill>
                <a:latin typeface="Calibri"/>
                <a:cs typeface="Calibri"/>
              </a:rPr>
              <a:t> </a:t>
            </a:r>
            <a:r>
              <a:rPr sz="1300" spc="-5" dirty="0">
                <a:solidFill>
                  <a:srgbClr val="1F4E79"/>
                </a:solidFill>
                <a:latin typeface="Calibri"/>
                <a:cs typeface="Calibri"/>
              </a:rPr>
              <a:t>abiertos, </a:t>
            </a:r>
            <a:r>
              <a:rPr sz="1300" spc="-105" dirty="0">
                <a:solidFill>
                  <a:srgbClr val="1F4E79"/>
                </a:solidFill>
                <a:latin typeface="Calibri"/>
                <a:cs typeface="Calibri"/>
              </a:rPr>
              <a:t> </a:t>
            </a:r>
            <a:r>
              <a:rPr sz="1300" spc="5" dirty="0">
                <a:solidFill>
                  <a:srgbClr val="1F4E79"/>
                </a:solidFill>
                <a:latin typeface="Calibri"/>
                <a:cs typeface="Calibri"/>
              </a:rPr>
              <a:t>i</a:t>
            </a:r>
            <a:r>
              <a:rPr sz="1300" spc="-10" dirty="0">
                <a:solidFill>
                  <a:srgbClr val="1F4E79"/>
                </a:solidFill>
                <a:latin typeface="Calibri"/>
                <a:cs typeface="Calibri"/>
              </a:rPr>
              <a:t>n</a:t>
            </a:r>
            <a:r>
              <a:rPr sz="1300" spc="-20" dirty="0">
                <a:solidFill>
                  <a:srgbClr val="1F4E79"/>
                </a:solidFill>
                <a:latin typeface="Calibri"/>
                <a:cs typeface="Calibri"/>
              </a:rPr>
              <a:t>st</a:t>
            </a:r>
            <a:r>
              <a:rPr sz="1300" spc="-5" dirty="0">
                <a:solidFill>
                  <a:srgbClr val="1F4E79"/>
                </a:solidFill>
                <a:latin typeface="Calibri"/>
                <a:cs typeface="Calibri"/>
              </a:rPr>
              <a:t>alac</a:t>
            </a:r>
            <a:r>
              <a:rPr sz="1300" spc="5" dirty="0">
                <a:solidFill>
                  <a:srgbClr val="1F4E79"/>
                </a:solidFill>
                <a:latin typeface="Calibri"/>
                <a:cs typeface="Calibri"/>
              </a:rPr>
              <a:t>i</a:t>
            </a:r>
            <a:r>
              <a:rPr sz="1300" spc="0" dirty="0">
                <a:solidFill>
                  <a:srgbClr val="1F4E79"/>
                </a:solidFill>
                <a:latin typeface="Calibri"/>
                <a:cs typeface="Calibri"/>
              </a:rPr>
              <a:t>o</a:t>
            </a:r>
            <a:r>
              <a:rPr sz="1300" spc="-10" dirty="0">
                <a:solidFill>
                  <a:srgbClr val="1F4E79"/>
                </a:solidFill>
                <a:latin typeface="Calibri"/>
                <a:cs typeface="Calibri"/>
              </a:rPr>
              <a:t>n</a:t>
            </a:r>
            <a:r>
              <a:rPr sz="1300" spc="-5" dirty="0">
                <a:solidFill>
                  <a:srgbClr val="1F4E79"/>
                </a:solidFill>
                <a:latin typeface="Calibri"/>
                <a:cs typeface="Calibri"/>
              </a:rPr>
              <a:t>es </a:t>
            </a:r>
            <a:r>
              <a:rPr sz="1300" spc="-95" dirty="0">
                <a:solidFill>
                  <a:srgbClr val="1F4E79"/>
                </a:solidFill>
                <a:latin typeface="Calibri"/>
                <a:cs typeface="Calibri"/>
              </a:rPr>
              <a:t> </a:t>
            </a:r>
            <a:r>
              <a:rPr sz="1300" spc="-10" dirty="0">
                <a:solidFill>
                  <a:srgbClr val="1F4E79"/>
                </a:solidFill>
                <a:latin typeface="Calibri"/>
                <a:cs typeface="Calibri"/>
              </a:rPr>
              <a:t>mode</a:t>
            </a:r>
            <a:r>
              <a:rPr sz="1300" spc="0" dirty="0">
                <a:solidFill>
                  <a:srgbClr val="1F4E79"/>
                </a:solidFill>
                <a:latin typeface="Calibri"/>
                <a:cs typeface="Calibri"/>
              </a:rPr>
              <a:t>r</a:t>
            </a:r>
            <a:r>
              <a:rPr sz="1300" spc="-10" dirty="0">
                <a:solidFill>
                  <a:srgbClr val="1F4E79"/>
                </a:solidFill>
                <a:latin typeface="Calibri"/>
                <a:cs typeface="Calibri"/>
              </a:rPr>
              <a:t>n</a:t>
            </a:r>
            <a:r>
              <a:rPr sz="1300" spc="5" dirty="0">
                <a:solidFill>
                  <a:srgbClr val="1F4E79"/>
                </a:solidFill>
                <a:latin typeface="Calibri"/>
                <a:cs typeface="Calibri"/>
              </a:rPr>
              <a:t>a</a:t>
            </a:r>
            <a:r>
              <a:rPr sz="1300" spc="-5" dirty="0">
                <a:solidFill>
                  <a:srgbClr val="1F4E79"/>
                </a:solidFill>
                <a:latin typeface="Calibri"/>
                <a:cs typeface="Calibri"/>
              </a:rPr>
              <a:t>s </a:t>
            </a:r>
            <a:r>
              <a:rPr sz="1300" spc="-110" dirty="0">
                <a:solidFill>
                  <a:srgbClr val="1F4E79"/>
                </a:solidFill>
                <a:latin typeface="Calibri"/>
                <a:cs typeface="Calibri"/>
              </a:rPr>
              <a:t> </a:t>
            </a:r>
            <a:r>
              <a:rPr sz="1300" spc="-10" dirty="0">
                <a:solidFill>
                  <a:srgbClr val="1F4E79"/>
                </a:solidFill>
                <a:latin typeface="Calibri"/>
                <a:cs typeface="Calibri"/>
              </a:rPr>
              <a:t>y </a:t>
            </a:r>
            <a:r>
              <a:rPr sz="1300" spc="-110" dirty="0">
                <a:solidFill>
                  <a:srgbClr val="1F4E79"/>
                </a:solidFill>
                <a:latin typeface="Calibri"/>
                <a:cs typeface="Calibri"/>
              </a:rPr>
              <a:t> </a:t>
            </a:r>
            <a:r>
              <a:rPr sz="1300" spc="-10" dirty="0">
                <a:solidFill>
                  <a:srgbClr val="1F4E79"/>
                </a:solidFill>
                <a:latin typeface="Calibri"/>
                <a:cs typeface="Calibri"/>
              </a:rPr>
              <a:t>p</a:t>
            </a:r>
            <a:r>
              <a:rPr sz="1300" spc="5" dirty="0">
                <a:solidFill>
                  <a:srgbClr val="1F4E79"/>
                </a:solidFill>
                <a:latin typeface="Calibri"/>
                <a:cs typeface="Calibri"/>
              </a:rPr>
              <a:t>e</a:t>
            </a:r>
            <a:r>
              <a:rPr sz="1300" spc="-10" dirty="0">
                <a:solidFill>
                  <a:srgbClr val="1F4E79"/>
                </a:solidFill>
                <a:latin typeface="Calibri"/>
                <a:cs typeface="Calibri"/>
              </a:rPr>
              <a:t>n</a:t>
            </a:r>
            <a:r>
              <a:rPr sz="1300" spc="0" dirty="0">
                <a:solidFill>
                  <a:srgbClr val="1F4E79"/>
                </a:solidFill>
                <a:latin typeface="Calibri"/>
                <a:cs typeface="Calibri"/>
              </a:rPr>
              <a:t>s</a:t>
            </a:r>
            <a:r>
              <a:rPr sz="1300" spc="-10" dirty="0">
                <a:solidFill>
                  <a:srgbClr val="1F4E79"/>
                </a:solidFill>
                <a:latin typeface="Calibri"/>
                <a:cs typeface="Calibri"/>
              </a:rPr>
              <a:t>adas </a:t>
            </a:r>
            <a:r>
              <a:rPr sz="1300" spc="-105" dirty="0">
                <a:solidFill>
                  <a:srgbClr val="1F4E79"/>
                </a:solidFill>
                <a:latin typeface="Calibri"/>
                <a:cs typeface="Calibri"/>
              </a:rPr>
              <a:t> </a:t>
            </a:r>
            <a:r>
              <a:rPr sz="1300" spc="0" dirty="0">
                <a:solidFill>
                  <a:srgbClr val="1F4E79"/>
                </a:solidFill>
                <a:latin typeface="Calibri"/>
                <a:cs typeface="Calibri"/>
              </a:rPr>
              <a:t>p</a:t>
            </a:r>
            <a:r>
              <a:rPr sz="1300" spc="-10" dirty="0">
                <a:solidFill>
                  <a:srgbClr val="1F4E79"/>
                </a:solidFill>
                <a:latin typeface="Calibri"/>
                <a:cs typeface="Calibri"/>
              </a:rPr>
              <a:t>a</a:t>
            </a:r>
            <a:r>
              <a:rPr sz="1300" spc="-25" dirty="0">
                <a:solidFill>
                  <a:srgbClr val="1F4E79"/>
                </a:solidFill>
                <a:latin typeface="Calibri"/>
                <a:cs typeface="Calibri"/>
              </a:rPr>
              <a:t>r</a:t>
            </a:r>
            <a:r>
              <a:rPr sz="1300" spc="-10" dirty="0">
                <a:solidFill>
                  <a:srgbClr val="1F4E79"/>
                </a:solidFill>
                <a:latin typeface="Calibri"/>
                <a:cs typeface="Calibri"/>
              </a:rPr>
              <a:t>a </a:t>
            </a:r>
            <a:r>
              <a:rPr sz="1300" spc="-120" dirty="0">
                <a:solidFill>
                  <a:srgbClr val="1F4E79"/>
                </a:solidFill>
                <a:latin typeface="Calibri"/>
                <a:cs typeface="Calibri"/>
              </a:rPr>
              <a:t> </a:t>
            </a:r>
            <a:r>
              <a:rPr sz="1300" spc="-10" dirty="0">
                <a:solidFill>
                  <a:srgbClr val="1F4E79"/>
                </a:solidFill>
                <a:latin typeface="Calibri"/>
                <a:cs typeface="Calibri"/>
              </a:rPr>
              <a:t>q</a:t>
            </a:r>
            <a:r>
              <a:rPr sz="1300" spc="5" dirty="0">
                <a:solidFill>
                  <a:srgbClr val="1F4E79"/>
                </a:solidFill>
                <a:latin typeface="Calibri"/>
                <a:cs typeface="Calibri"/>
              </a:rPr>
              <a:t>u</a:t>
            </a:r>
            <a:r>
              <a:rPr sz="1300" spc="-10" dirty="0">
                <a:solidFill>
                  <a:srgbClr val="1F4E79"/>
                </a:solidFill>
                <a:latin typeface="Calibri"/>
                <a:cs typeface="Calibri"/>
              </a:rPr>
              <a:t>e </a:t>
            </a:r>
            <a:r>
              <a:rPr sz="1300" spc="-105" dirty="0">
                <a:solidFill>
                  <a:srgbClr val="1F4E79"/>
                </a:solidFill>
                <a:latin typeface="Calibri"/>
                <a:cs typeface="Calibri"/>
              </a:rPr>
              <a:t> </a:t>
            </a:r>
            <a:r>
              <a:rPr sz="1300" spc="-5" dirty="0">
                <a:solidFill>
                  <a:srgbClr val="1F4E79"/>
                </a:solidFill>
                <a:latin typeface="Calibri"/>
                <a:cs typeface="Calibri"/>
              </a:rPr>
              <a:t>la </a:t>
            </a:r>
            <a:r>
              <a:rPr sz="1300" spc="-35" dirty="0">
                <a:solidFill>
                  <a:srgbClr val="1F4E79"/>
                </a:solidFill>
                <a:latin typeface="Calibri"/>
                <a:cs typeface="Calibri"/>
              </a:rPr>
              <a:t>e</a:t>
            </a:r>
            <a:r>
              <a:rPr sz="1300" spc="-10" dirty="0">
                <a:solidFill>
                  <a:srgbClr val="1F4E79"/>
                </a:solidFill>
                <a:latin typeface="Calibri"/>
                <a:cs typeface="Calibri"/>
              </a:rPr>
              <a:t>xhibición</a:t>
            </a:r>
            <a:r>
              <a:rPr sz="1300" spc="25" dirty="0">
                <a:solidFill>
                  <a:srgbClr val="1F4E79"/>
                </a:solidFill>
                <a:latin typeface="Calibri"/>
                <a:cs typeface="Calibri"/>
              </a:rPr>
              <a:t> </a:t>
            </a:r>
            <a:r>
              <a:rPr sz="1300" spc="-10" dirty="0">
                <a:solidFill>
                  <a:srgbClr val="1F4E79"/>
                </a:solidFill>
                <a:latin typeface="Calibri"/>
                <a:cs typeface="Calibri"/>
              </a:rPr>
              <a:t>sea</a:t>
            </a:r>
            <a:r>
              <a:rPr sz="1300" spc="20" dirty="0">
                <a:solidFill>
                  <a:srgbClr val="1F4E79"/>
                </a:solidFill>
                <a:latin typeface="Calibri"/>
                <a:cs typeface="Calibri"/>
              </a:rPr>
              <a:t> </a:t>
            </a:r>
            <a:r>
              <a:rPr sz="1300" spc="-10" dirty="0">
                <a:solidFill>
                  <a:srgbClr val="1F4E79"/>
                </a:solidFill>
                <a:latin typeface="Calibri"/>
                <a:cs typeface="Calibri"/>
              </a:rPr>
              <a:t>de</a:t>
            </a:r>
            <a:r>
              <a:rPr sz="1300" spc="20" dirty="0">
                <a:solidFill>
                  <a:srgbClr val="1F4E79"/>
                </a:solidFill>
                <a:latin typeface="Calibri"/>
                <a:cs typeface="Calibri"/>
              </a:rPr>
              <a:t> </a:t>
            </a:r>
            <a:r>
              <a:rPr sz="1300" spc="-20" dirty="0">
                <a:solidFill>
                  <a:srgbClr val="1F4E79"/>
                </a:solidFill>
                <a:latin typeface="Calibri"/>
                <a:cs typeface="Calibri"/>
              </a:rPr>
              <a:t>c</a:t>
            </a:r>
            <a:r>
              <a:rPr sz="1300" spc="-5" dirty="0">
                <a:solidFill>
                  <a:srgbClr val="1F4E79"/>
                </a:solidFill>
                <a:latin typeface="Calibri"/>
                <a:cs typeface="Calibri"/>
              </a:rPr>
              <a:t>alidad,</a:t>
            </a:r>
            <a:r>
              <a:rPr sz="1300" spc="20" dirty="0">
                <a:solidFill>
                  <a:srgbClr val="1F4E79"/>
                </a:solidFill>
                <a:latin typeface="Calibri"/>
                <a:cs typeface="Calibri"/>
              </a:rPr>
              <a:t> </a:t>
            </a:r>
            <a:r>
              <a:rPr sz="1300" spc="-20" dirty="0">
                <a:solidFill>
                  <a:srgbClr val="1F4E79"/>
                </a:solidFill>
                <a:latin typeface="Calibri"/>
                <a:cs typeface="Calibri"/>
              </a:rPr>
              <a:t>c</a:t>
            </a:r>
            <a:r>
              <a:rPr sz="1300" spc="-10" dirty="0">
                <a:solidFill>
                  <a:srgbClr val="1F4E79"/>
                </a:solidFill>
                <a:latin typeface="Calibri"/>
                <a:cs typeface="Calibri"/>
              </a:rPr>
              <a:t>on</a:t>
            </a:r>
            <a:r>
              <a:rPr sz="1300" spc="5" dirty="0">
                <a:solidFill>
                  <a:srgbClr val="1F4E79"/>
                </a:solidFill>
                <a:latin typeface="Calibri"/>
                <a:cs typeface="Calibri"/>
              </a:rPr>
              <a:t> </a:t>
            </a:r>
            <a:r>
              <a:rPr sz="1300" spc="-10" dirty="0">
                <a:solidFill>
                  <a:srgbClr val="1F4E79"/>
                </a:solidFill>
                <a:latin typeface="Calibri"/>
                <a:cs typeface="Calibri"/>
              </a:rPr>
              <a:t>e</a:t>
            </a:r>
            <a:r>
              <a:rPr sz="1300" spc="-20" dirty="0">
                <a:solidFill>
                  <a:srgbClr val="1F4E79"/>
                </a:solidFill>
                <a:latin typeface="Calibri"/>
                <a:cs typeface="Calibri"/>
              </a:rPr>
              <a:t>s</a:t>
            </a:r>
            <a:r>
              <a:rPr sz="1300" spc="-10" dirty="0">
                <a:solidFill>
                  <a:srgbClr val="1F4E79"/>
                </a:solidFill>
                <a:latin typeface="Calibri"/>
                <a:cs typeface="Calibri"/>
              </a:rPr>
              <a:t>tudios</a:t>
            </a:r>
            <a:r>
              <a:rPr sz="1300" spc="40" dirty="0">
                <a:solidFill>
                  <a:srgbClr val="1F4E79"/>
                </a:solidFill>
                <a:latin typeface="Calibri"/>
                <a:cs typeface="Calibri"/>
              </a:rPr>
              <a:t> </a:t>
            </a:r>
            <a:r>
              <a:rPr sz="1300" spc="-10" dirty="0">
                <a:solidFill>
                  <a:srgbClr val="1F4E79"/>
                </a:solidFill>
                <a:latin typeface="Calibri"/>
                <a:cs typeface="Calibri"/>
              </a:rPr>
              <a:t>museog</a:t>
            </a:r>
            <a:r>
              <a:rPr sz="1300" spc="-25" dirty="0">
                <a:solidFill>
                  <a:srgbClr val="1F4E79"/>
                </a:solidFill>
                <a:latin typeface="Calibri"/>
                <a:cs typeface="Calibri"/>
              </a:rPr>
              <a:t>r</a:t>
            </a:r>
            <a:r>
              <a:rPr sz="1300" spc="-20" dirty="0">
                <a:solidFill>
                  <a:srgbClr val="1F4E79"/>
                </a:solidFill>
                <a:latin typeface="Calibri"/>
                <a:cs typeface="Calibri"/>
              </a:rPr>
              <a:t>á</a:t>
            </a:r>
            <a:r>
              <a:rPr sz="1300" spc="-5" dirty="0">
                <a:solidFill>
                  <a:srgbClr val="1F4E79"/>
                </a:solidFill>
                <a:latin typeface="Calibri"/>
                <a:cs typeface="Calibri"/>
              </a:rPr>
              <a:t>fi</a:t>
            </a:r>
            <a:r>
              <a:rPr sz="1300" spc="-15" dirty="0">
                <a:solidFill>
                  <a:srgbClr val="1F4E79"/>
                </a:solidFill>
                <a:latin typeface="Calibri"/>
                <a:cs typeface="Calibri"/>
              </a:rPr>
              <a:t>c</a:t>
            </a:r>
            <a:r>
              <a:rPr sz="1300" spc="-10" dirty="0">
                <a:solidFill>
                  <a:srgbClr val="1F4E79"/>
                </a:solidFill>
                <a:latin typeface="Calibri"/>
                <a:cs typeface="Calibri"/>
              </a:rPr>
              <a:t>o</a:t>
            </a:r>
            <a:r>
              <a:rPr sz="1300" spc="30" dirty="0">
                <a:solidFill>
                  <a:srgbClr val="1F4E79"/>
                </a:solidFill>
                <a:latin typeface="Calibri"/>
                <a:cs typeface="Calibri"/>
              </a:rPr>
              <a:t> </a:t>
            </a:r>
            <a:r>
              <a:rPr sz="1300" spc="-10" dirty="0">
                <a:solidFill>
                  <a:srgbClr val="1F4E79"/>
                </a:solidFill>
                <a:latin typeface="Calibri"/>
                <a:cs typeface="Calibri"/>
              </a:rPr>
              <a:t>que</a:t>
            </a:r>
            <a:r>
              <a:rPr sz="1300" spc="20" dirty="0">
                <a:solidFill>
                  <a:srgbClr val="1F4E79"/>
                </a:solidFill>
                <a:latin typeface="Calibri"/>
                <a:cs typeface="Calibri"/>
              </a:rPr>
              <a:t> </a:t>
            </a:r>
            <a:r>
              <a:rPr sz="1300" spc="-30" dirty="0">
                <a:solidFill>
                  <a:srgbClr val="1F4E79"/>
                </a:solidFill>
                <a:latin typeface="Calibri"/>
                <a:cs typeface="Calibri"/>
              </a:rPr>
              <a:t>f</a:t>
            </a:r>
            <a:r>
              <a:rPr sz="1300" spc="-10" dirty="0">
                <a:solidFill>
                  <a:srgbClr val="1F4E79"/>
                </a:solidFill>
                <a:latin typeface="Calibri"/>
                <a:cs typeface="Calibri"/>
              </a:rPr>
              <a:t>a</a:t>
            </a:r>
            <a:r>
              <a:rPr sz="1300" spc="-5" dirty="0">
                <a:solidFill>
                  <a:srgbClr val="1F4E79"/>
                </a:solidFill>
                <a:latin typeface="Calibri"/>
                <a:cs typeface="Calibri"/>
              </a:rPr>
              <a:t>cil</a:t>
            </a:r>
            <a:r>
              <a:rPr sz="1300" spc="0" dirty="0">
                <a:solidFill>
                  <a:srgbClr val="1F4E79"/>
                </a:solidFill>
                <a:latin typeface="Calibri"/>
                <a:cs typeface="Calibri"/>
              </a:rPr>
              <a:t>i</a:t>
            </a:r>
            <a:r>
              <a:rPr sz="1300" spc="-20" dirty="0">
                <a:solidFill>
                  <a:srgbClr val="1F4E79"/>
                </a:solidFill>
                <a:latin typeface="Calibri"/>
                <a:cs typeface="Calibri"/>
              </a:rPr>
              <a:t>t</a:t>
            </a:r>
            <a:r>
              <a:rPr sz="1300" spc="-10" dirty="0">
                <a:solidFill>
                  <a:srgbClr val="1F4E79"/>
                </a:solidFill>
                <a:latin typeface="Calibri"/>
                <a:cs typeface="Calibri"/>
              </a:rPr>
              <a:t>en</a:t>
            </a:r>
            <a:r>
              <a:rPr sz="1300" spc="25" dirty="0">
                <a:solidFill>
                  <a:srgbClr val="1F4E79"/>
                </a:solidFill>
                <a:latin typeface="Calibri"/>
                <a:cs typeface="Calibri"/>
              </a:rPr>
              <a:t> </a:t>
            </a:r>
            <a:r>
              <a:rPr sz="1300" spc="-5" dirty="0">
                <a:solidFill>
                  <a:srgbClr val="1F4E79"/>
                </a:solidFill>
                <a:latin typeface="Calibri"/>
                <a:cs typeface="Calibri"/>
              </a:rPr>
              <a:t>la</a:t>
            </a:r>
            <a:r>
              <a:rPr sz="1300" spc="10" dirty="0">
                <a:solidFill>
                  <a:srgbClr val="1F4E79"/>
                </a:solidFill>
                <a:latin typeface="Calibri"/>
                <a:cs typeface="Calibri"/>
              </a:rPr>
              <a:t> </a:t>
            </a:r>
            <a:r>
              <a:rPr sz="1300" spc="-5" dirty="0">
                <a:solidFill>
                  <a:srgbClr val="1F4E79"/>
                </a:solidFill>
                <a:latin typeface="Calibri"/>
                <a:cs typeface="Calibri"/>
              </a:rPr>
              <a:t>ci</a:t>
            </a:r>
            <a:r>
              <a:rPr sz="1300" spc="-30" dirty="0">
                <a:solidFill>
                  <a:srgbClr val="1F4E79"/>
                </a:solidFill>
                <a:latin typeface="Calibri"/>
                <a:cs typeface="Calibri"/>
              </a:rPr>
              <a:t>r</a:t>
            </a:r>
            <a:r>
              <a:rPr sz="1300" spc="-10" dirty="0">
                <a:solidFill>
                  <a:srgbClr val="1F4E79"/>
                </a:solidFill>
                <a:latin typeface="Calibri"/>
                <a:cs typeface="Calibri"/>
              </a:rPr>
              <a:t>c</a:t>
            </a:r>
            <a:r>
              <a:rPr sz="1300" spc="-5" dirty="0">
                <a:solidFill>
                  <a:srgbClr val="1F4E79"/>
                </a:solidFill>
                <a:latin typeface="Calibri"/>
                <a:cs typeface="Calibri"/>
              </a:rPr>
              <a:t>u</a:t>
            </a:r>
            <a:r>
              <a:rPr sz="1300" spc="-10" dirty="0">
                <a:solidFill>
                  <a:srgbClr val="1F4E79"/>
                </a:solidFill>
                <a:latin typeface="Calibri"/>
                <a:cs typeface="Calibri"/>
              </a:rPr>
              <a:t>lación</a:t>
            </a:r>
            <a:r>
              <a:rPr sz="1300" spc="15" dirty="0">
                <a:solidFill>
                  <a:srgbClr val="1F4E79"/>
                </a:solidFill>
                <a:latin typeface="Calibri"/>
                <a:cs typeface="Calibri"/>
              </a:rPr>
              <a:t> </a:t>
            </a:r>
            <a:r>
              <a:rPr sz="1300" spc="-10" dirty="0">
                <a:solidFill>
                  <a:srgbClr val="1F4E79"/>
                </a:solidFill>
                <a:latin typeface="Calibri"/>
                <a:cs typeface="Calibri"/>
              </a:rPr>
              <a:t>y</a:t>
            </a:r>
            <a:r>
              <a:rPr sz="1300" spc="5" dirty="0">
                <a:solidFill>
                  <a:srgbClr val="1F4E79"/>
                </a:solidFill>
                <a:latin typeface="Calibri"/>
                <a:cs typeface="Calibri"/>
              </a:rPr>
              <a:t> </a:t>
            </a:r>
            <a:r>
              <a:rPr sz="1300" spc="-5" dirty="0">
                <a:solidFill>
                  <a:srgbClr val="1F4E79"/>
                </a:solidFill>
                <a:latin typeface="Calibri"/>
                <a:cs typeface="Calibri"/>
              </a:rPr>
              <a:t>el</a:t>
            </a:r>
            <a:r>
              <a:rPr sz="1300" spc="5" dirty="0">
                <a:solidFill>
                  <a:srgbClr val="1F4E79"/>
                </a:solidFill>
                <a:latin typeface="Calibri"/>
                <a:cs typeface="Calibri"/>
              </a:rPr>
              <a:t> </a:t>
            </a:r>
            <a:r>
              <a:rPr sz="1300" spc="-10" dirty="0">
                <a:solidFill>
                  <a:srgbClr val="1F4E79"/>
                </a:solidFill>
                <a:latin typeface="Calibri"/>
                <a:cs typeface="Calibri"/>
              </a:rPr>
              <a:t>e</a:t>
            </a:r>
            <a:r>
              <a:rPr sz="1300" spc="-20" dirty="0">
                <a:solidFill>
                  <a:srgbClr val="1F4E79"/>
                </a:solidFill>
                <a:latin typeface="Calibri"/>
                <a:cs typeface="Calibri"/>
              </a:rPr>
              <a:t>nt</a:t>
            </a:r>
            <a:r>
              <a:rPr sz="1300" spc="-10" dirty="0">
                <a:solidFill>
                  <a:srgbClr val="1F4E79"/>
                </a:solidFill>
                <a:latin typeface="Calibri"/>
                <a:cs typeface="Calibri"/>
              </a:rPr>
              <a:t>e</a:t>
            </a:r>
            <a:r>
              <a:rPr sz="1300" spc="-5" dirty="0">
                <a:solidFill>
                  <a:srgbClr val="1F4E79"/>
                </a:solidFill>
                <a:latin typeface="Calibri"/>
                <a:cs typeface="Calibri"/>
              </a:rPr>
              <a:t>n</a:t>
            </a:r>
            <a:r>
              <a:rPr sz="1300" spc="-10" dirty="0">
                <a:solidFill>
                  <a:srgbClr val="1F4E79"/>
                </a:solidFill>
                <a:latin typeface="Calibri"/>
                <a:cs typeface="Calibri"/>
              </a:rPr>
              <a:t>dimie</a:t>
            </a:r>
            <a:r>
              <a:rPr sz="1300" spc="-20" dirty="0">
                <a:solidFill>
                  <a:srgbClr val="1F4E79"/>
                </a:solidFill>
                <a:latin typeface="Calibri"/>
                <a:cs typeface="Calibri"/>
              </a:rPr>
              <a:t>nt</a:t>
            </a:r>
            <a:r>
              <a:rPr sz="1300" spc="-10" dirty="0">
                <a:solidFill>
                  <a:srgbClr val="1F4E79"/>
                </a:solidFill>
                <a:latin typeface="Calibri"/>
                <a:cs typeface="Calibri"/>
              </a:rPr>
              <a:t>o</a:t>
            </a:r>
            <a:r>
              <a:rPr sz="1300" spc="45" dirty="0">
                <a:solidFill>
                  <a:srgbClr val="1F4E79"/>
                </a:solidFill>
                <a:latin typeface="Calibri"/>
                <a:cs typeface="Calibri"/>
              </a:rPr>
              <a:t> </a:t>
            </a:r>
            <a:r>
              <a:rPr sz="1300" spc="-10" dirty="0">
                <a:solidFill>
                  <a:srgbClr val="1F4E79"/>
                </a:solidFill>
                <a:latin typeface="Calibri"/>
                <a:cs typeface="Calibri"/>
              </a:rPr>
              <a:t>de</a:t>
            </a:r>
            <a:r>
              <a:rPr sz="1300" spc="20" dirty="0">
                <a:solidFill>
                  <a:srgbClr val="1F4E79"/>
                </a:solidFill>
                <a:latin typeface="Calibri"/>
                <a:cs typeface="Calibri"/>
              </a:rPr>
              <a:t> </a:t>
            </a:r>
            <a:r>
              <a:rPr sz="1300" spc="-20" dirty="0">
                <a:solidFill>
                  <a:srgbClr val="1F4E79"/>
                </a:solidFill>
                <a:latin typeface="Calibri"/>
                <a:cs typeface="Calibri"/>
              </a:rPr>
              <a:t>c</a:t>
            </a:r>
            <a:r>
              <a:rPr sz="1300" spc="-10" dirty="0">
                <a:solidFill>
                  <a:srgbClr val="1F4E79"/>
                </a:solidFill>
                <a:latin typeface="Calibri"/>
                <a:cs typeface="Calibri"/>
              </a:rPr>
              <a:t>ada</a:t>
            </a:r>
            <a:r>
              <a:rPr sz="1300" spc="10" dirty="0">
                <a:solidFill>
                  <a:srgbClr val="1F4E79"/>
                </a:solidFill>
                <a:latin typeface="Calibri"/>
                <a:cs typeface="Calibri"/>
              </a:rPr>
              <a:t> </a:t>
            </a:r>
            <a:r>
              <a:rPr sz="1300" spc="-10" dirty="0">
                <a:solidFill>
                  <a:srgbClr val="1F4E79"/>
                </a:solidFill>
                <a:latin typeface="Calibri"/>
                <a:cs typeface="Calibri"/>
              </a:rPr>
              <a:t>una</a:t>
            </a:r>
            <a:r>
              <a:rPr sz="1300" spc="20" dirty="0">
                <a:solidFill>
                  <a:srgbClr val="1F4E79"/>
                </a:solidFill>
                <a:latin typeface="Calibri"/>
                <a:cs typeface="Calibri"/>
              </a:rPr>
              <a:t> </a:t>
            </a:r>
            <a:r>
              <a:rPr sz="1300" spc="-10" dirty="0">
                <a:solidFill>
                  <a:srgbClr val="1F4E79"/>
                </a:solidFill>
                <a:latin typeface="Calibri"/>
                <a:cs typeface="Calibri"/>
              </a:rPr>
              <a:t>de</a:t>
            </a:r>
            <a:r>
              <a:rPr sz="1300" spc="10" dirty="0">
                <a:solidFill>
                  <a:srgbClr val="1F4E79"/>
                </a:solidFill>
                <a:latin typeface="Calibri"/>
                <a:cs typeface="Calibri"/>
              </a:rPr>
              <a:t> </a:t>
            </a:r>
            <a:r>
              <a:rPr sz="1300" spc="-5" dirty="0">
                <a:solidFill>
                  <a:srgbClr val="1F4E79"/>
                </a:solidFill>
                <a:latin typeface="Calibri"/>
                <a:cs typeface="Calibri"/>
              </a:rPr>
              <a:t>las</a:t>
            </a:r>
            <a:r>
              <a:rPr sz="1300" spc="15" dirty="0">
                <a:solidFill>
                  <a:srgbClr val="1F4E79"/>
                </a:solidFill>
                <a:latin typeface="Calibri"/>
                <a:cs typeface="Calibri"/>
              </a:rPr>
              <a:t> </a:t>
            </a:r>
            <a:r>
              <a:rPr sz="1300" spc="-5" dirty="0">
                <a:solidFill>
                  <a:srgbClr val="1F4E79"/>
                </a:solidFill>
                <a:latin typeface="Calibri"/>
                <a:cs typeface="Calibri"/>
              </a:rPr>
              <a:t>salas</a:t>
            </a:r>
            <a:r>
              <a:rPr sz="1300" spc="25" dirty="0">
                <a:solidFill>
                  <a:srgbClr val="1F4E79"/>
                </a:solidFill>
                <a:latin typeface="Calibri"/>
                <a:cs typeface="Calibri"/>
              </a:rPr>
              <a:t> </a:t>
            </a:r>
            <a:r>
              <a:rPr sz="1300" spc="-10" dirty="0">
                <a:solidFill>
                  <a:srgbClr val="1F4E79"/>
                </a:solidFill>
                <a:latin typeface="Calibri"/>
                <a:cs typeface="Calibri"/>
              </a:rPr>
              <a:t>que</a:t>
            </a:r>
            <a:r>
              <a:rPr sz="1300" spc="5" dirty="0">
                <a:solidFill>
                  <a:srgbClr val="1F4E79"/>
                </a:solidFill>
                <a:latin typeface="Calibri"/>
                <a:cs typeface="Calibri"/>
              </a:rPr>
              <a:t> </a:t>
            </a:r>
            <a:r>
              <a:rPr sz="1300" spc="-10" dirty="0">
                <a:solidFill>
                  <a:srgbClr val="1F4E79"/>
                </a:solidFill>
                <a:latin typeface="Calibri"/>
                <a:cs typeface="Calibri"/>
              </a:rPr>
              <a:t>se</a:t>
            </a:r>
            <a:r>
              <a:rPr sz="1300" spc="20" dirty="0">
                <a:solidFill>
                  <a:srgbClr val="1F4E79"/>
                </a:solidFill>
                <a:latin typeface="Calibri"/>
                <a:cs typeface="Calibri"/>
              </a:rPr>
              <a:t> </a:t>
            </a:r>
            <a:r>
              <a:rPr sz="1300" spc="-5" dirty="0">
                <a:solidFill>
                  <a:srgbClr val="1F4E79"/>
                </a:solidFill>
                <a:latin typeface="Calibri"/>
                <a:cs typeface="Calibri"/>
              </a:rPr>
              <a:t>visi</a:t>
            </a:r>
            <a:r>
              <a:rPr sz="1300" spc="-20" dirty="0">
                <a:solidFill>
                  <a:srgbClr val="1F4E79"/>
                </a:solidFill>
                <a:latin typeface="Calibri"/>
                <a:cs typeface="Calibri"/>
              </a:rPr>
              <a:t>t</a:t>
            </a:r>
            <a:r>
              <a:rPr sz="1300" spc="-10" dirty="0">
                <a:solidFill>
                  <a:srgbClr val="1F4E79"/>
                </a:solidFill>
                <a:latin typeface="Calibri"/>
                <a:cs typeface="Calibri"/>
              </a:rPr>
              <a:t>e</a:t>
            </a:r>
            <a:r>
              <a:rPr sz="1300" spc="-5" dirty="0">
                <a:solidFill>
                  <a:srgbClr val="1F4E79"/>
                </a:solidFill>
                <a:latin typeface="Calibri"/>
                <a:cs typeface="Calibri"/>
              </a:rPr>
              <a:t>n.</a:t>
            </a:r>
            <a:endParaRPr sz="1300" dirty="0">
              <a:latin typeface="Calibri"/>
              <a:cs typeface="Calibri"/>
            </a:endParaRPr>
          </a:p>
          <a:p>
            <a:pPr>
              <a:lnSpc>
                <a:spcPts val="550"/>
              </a:lnSpc>
              <a:spcBef>
                <a:spcPts val="10"/>
              </a:spcBef>
            </a:pPr>
            <a:endParaRPr sz="550" dirty="0"/>
          </a:p>
          <a:p>
            <a:pPr>
              <a:lnSpc>
                <a:spcPts val="1000"/>
              </a:lnSpc>
            </a:pPr>
            <a:endParaRPr sz="1000" dirty="0"/>
          </a:p>
          <a:p>
            <a:pPr marL="12700" marR="15240" algn="just">
              <a:lnSpc>
                <a:spcPct val="100000"/>
              </a:lnSpc>
            </a:pPr>
            <a:r>
              <a:rPr sz="1300" spc="-15" dirty="0">
                <a:solidFill>
                  <a:srgbClr val="1F4E79"/>
                </a:solidFill>
                <a:latin typeface="Calibri"/>
                <a:cs typeface="Calibri"/>
              </a:rPr>
              <a:t>U</a:t>
            </a:r>
            <a:r>
              <a:rPr sz="1300" spc="-10" dirty="0">
                <a:solidFill>
                  <a:srgbClr val="1F4E79"/>
                </a:solidFill>
                <a:latin typeface="Calibri"/>
                <a:cs typeface="Calibri"/>
              </a:rPr>
              <a:t>n</a:t>
            </a:r>
            <a:r>
              <a:rPr sz="1300" spc="45" dirty="0">
                <a:solidFill>
                  <a:srgbClr val="1F4E79"/>
                </a:solidFill>
                <a:latin typeface="Calibri"/>
                <a:cs typeface="Calibri"/>
              </a:rPr>
              <a:t> </a:t>
            </a:r>
            <a:r>
              <a:rPr sz="1300" spc="-10" dirty="0">
                <a:solidFill>
                  <a:srgbClr val="1F4E79"/>
                </a:solidFill>
                <a:latin typeface="Calibri"/>
                <a:cs typeface="Calibri"/>
              </a:rPr>
              <a:t>e</a:t>
            </a:r>
            <a:r>
              <a:rPr sz="1300" spc="-5" dirty="0">
                <a:solidFill>
                  <a:srgbClr val="1F4E79"/>
                </a:solidFill>
                <a:latin typeface="Calibri"/>
                <a:cs typeface="Calibri"/>
              </a:rPr>
              <a:t>dif</a:t>
            </a:r>
            <a:r>
              <a:rPr sz="1300" spc="0" dirty="0">
                <a:solidFill>
                  <a:srgbClr val="1F4E79"/>
                </a:solidFill>
                <a:latin typeface="Calibri"/>
                <a:cs typeface="Calibri"/>
              </a:rPr>
              <a:t>i</a:t>
            </a:r>
            <a:r>
              <a:rPr sz="1300" spc="-10" dirty="0">
                <a:solidFill>
                  <a:srgbClr val="1F4E79"/>
                </a:solidFill>
                <a:latin typeface="Calibri"/>
                <a:cs typeface="Calibri"/>
              </a:rPr>
              <a:t>c</a:t>
            </a:r>
            <a:r>
              <a:rPr sz="1300" spc="10" dirty="0">
                <a:solidFill>
                  <a:srgbClr val="1F4E79"/>
                </a:solidFill>
                <a:latin typeface="Calibri"/>
                <a:cs typeface="Calibri"/>
              </a:rPr>
              <a:t>i</a:t>
            </a:r>
            <a:r>
              <a:rPr sz="1300" spc="-10" dirty="0">
                <a:solidFill>
                  <a:srgbClr val="1F4E79"/>
                </a:solidFill>
                <a:latin typeface="Calibri"/>
                <a:cs typeface="Calibri"/>
              </a:rPr>
              <a:t>o</a:t>
            </a:r>
            <a:r>
              <a:rPr sz="1300" spc="45" dirty="0">
                <a:solidFill>
                  <a:srgbClr val="1F4E79"/>
                </a:solidFill>
                <a:latin typeface="Calibri"/>
                <a:cs typeface="Calibri"/>
              </a:rPr>
              <a:t> </a:t>
            </a:r>
            <a:r>
              <a:rPr sz="1300" spc="-10" dirty="0">
                <a:solidFill>
                  <a:srgbClr val="1F4E79"/>
                </a:solidFill>
                <a:latin typeface="Calibri"/>
                <a:cs typeface="Calibri"/>
              </a:rPr>
              <a:t>mode</a:t>
            </a:r>
            <a:r>
              <a:rPr sz="1300" spc="0" dirty="0">
                <a:solidFill>
                  <a:srgbClr val="1F4E79"/>
                </a:solidFill>
                <a:latin typeface="Calibri"/>
                <a:cs typeface="Calibri"/>
              </a:rPr>
              <a:t>rn</a:t>
            </a:r>
            <a:r>
              <a:rPr sz="1300" spc="-10" dirty="0">
                <a:solidFill>
                  <a:srgbClr val="1F4E79"/>
                </a:solidFill>
                <a:latin typeface="Calibri"/>
                <a:cs typeface="Calibri"/>
              </a:rPr>
              <a:t>o</a:t>
            </a:r>
            <a:r>
              <a:rPr sz="1300" spc="30" dirty="0">
                <a:solidFill>
                  <a:srgbClr val="1F4E79"/>
                </a:solidFill>
                <a:latin typeface="Calibri"/>
                <a:cs typeface="Calibri"/>
              </a:rPr>
              <a:t> </a:t>
            </a:r>
            <a:r>
              <a:rPr sz="1300" spc="0" dirty="0">
                <a:solidFill>
                  <a:srgbClr val="1F4E79"/>
                </a:solidFill>
                <a:latin typeface="Calibri"/>
                <a:cs typeface="Calibri"/>
              </a:rPr>
              <a:t>e</a:t>
            </a:r>
            <a:r>
              <a:rPr sz="1300" spc="-10" dirty="0">
                <a:solidFill>
                  <a:srgbClr val="1F4E79"/>
                </a:solidFill>
                <a:latin typeface="Calibri"/>
                <a:cs typeface="Calibri"/>
              </a:rPr>
              <a:t>n</a:t>
            </a:r>
            <a:r>
              <a:rPr sz="1300" spc="30" dirty="0">
                <a:solidFill>
                  <a:srgbClr val="1F4E79"/>
                </a:solidFill>
                <a:latin typeface="Calibri"/>
                <a:cs typeface="Calibri"/>
              </a:rPr>
              <a:t> </a:t>
            </a:r>
            <a:r>
              <a:rPr sz="1300" spc="-10" dirty="0">
                <a:solidFill>
                  <a:srgbClr val="1F4E79"/>
                </a:solidFill>
                <a:latin typeface="Calibri"/>
                <a:cs typeface="Calibri"/>
              </a:rPr>
              <a:t>c</a:t>
            </a:r>
            <a:r>
              <a:rPr sz="1300" spc="-5" dirty="0">
                <a:solidFill>
                  <a:srgbClr val="1F4E79"/>
                </a:solidFill>
                <a:latin typeface="Calibri"/>
                <a:cs typeface="Calibri"/>
              </a:rPr>
              <a:t>u</a:t>
            </a:r>
            <a:r>
              <a:rPr sz="1300" spc="-10" dirty="0">
                <a:solidFill>
                  <a:srgbClr val="1F4E79"/>
                </a:solidFill>
                <a:latin typeface="Calibri"/>
                <a:cs typeface="Calibri"/>
              </a:rPr>
              <a:t>an</a:t>
            </a:r>
            <a:r>
              <a:rPr sz="1300" spc="-20" dirty="0">
                <a:solidFill>
                  <a:srgbClr val="1F4E79"/>
                </a:solidFill>
                <a:latin typeface="Calibri"/>
                <a:cs typeface="Calibri"/>
              </a:rPr>
              <a:t>t</a:t>
            </a:r>
            <a:r>
              <a:rPr sz="1300" spc="-10" dirty="0">
                <a:solidFill>
                  <a:srgbClr val="1F4E79"/>
                </a:solidFill>
                <a:latin typeface="Calibri"/>
                <a:cs typeface="Calibri"/>
              </a:rPr>
              <a:t>o</a:t>
            </a:r>
            <a:r>
              <a:rPr sz="1300" spc="45" dirty="0">
                <a:solidFill>
                  <a:srgbClr val="1F4E79"/>
                </a:solidFill>
                <a:latin typeface="Calibri"/>
                <a:cs typeface="Calibri"/>
              </a:rPr>
              <a:t> </a:t>
            </a:r>
            <a:r>
              <a:rPr sz="1300" spc="-10" dirty="0">
                <a:solidFill>
                  <a:srgbClr val="1F4E79"/>
                </a:solidFill>
                <a:latin typeface="Calibri"/>
                <a:cs typeface="Calibri"/>
              </a:rPr>
              <a:t>a</a:t>
            </a:r>
            <a:r>
              <a:rPr sz="1300" spc="45" dirty="0">
                <a:solidFill>
                  <a:srgbClr val="1F4E79"/>
                </a:solidFill>
                <a:latin typeface="Calibri"/>
                <a:cs typeface="Calibri"/>
              </a:rPr>
              <a:t> </a:t>
            </a:r>
            <a:r>
              <a:rPr sz="1300" spc="-10" dirty="0">
                <a:solidFill>
                  <a:srgbClr val="1F4E79"/>
                </a:solidFill>
                <a:latin typeface="Calibri"/>
                <a:cs typeface="Calibri"/>
              </a:rPr>
              <a:t>su</a:t>
            </a:r>
            <a:r>
              <a:rPr sz="1300" spc="45" dirty="0">
                <a:solidFill>
                  <a:srgbClr val="1F4E79"/>
                </a:solidFill>
                <a:latin typeface="Calibri"/>
                <a:cs typeface="Calibri"/>
              </a:rPr>
              <a:t> </a:t>
            </a:r>
            <a:r>
              <a:rPr sz="1300" spc="-20" dirty="0">
                <a:solidFill>
                  <a:srgbClr val="1F4E79"/>
                </a:solidFill>
                <a:latin typeface="Calibri"/>
                <a:cs typeface="Calibri"/>
              </a:rPr>
              <a:t>c</a:t>
            </a:r>
            <a:r>
              <a:rPr sz="1300" spc="0" dirty="0">
                <a:solidFill>
                  <a:srgbClr val="1F4E79"/>
                </a:solidFill>
                <a:latin typeface="Calibri"/>
                <a:cs typeface="Calibri"/>
              </a:rPr>
              <a:t>o</a:t>
            </a:r>
            <a:r>
              <a:rPr sz="1300" spc="-10" dirty="0">
                <a:solidFill>
                  <a:srgbClr val="1F4E79"/>
                </a:solidFill>
                <a:latin typeface="Calibri"/>
                <a:cs typeface="Calibri"/>
              </a:rPr>
              <a:t>nstruc</a:t>
            </a:r>
            <a:r>
              <a:rPr sz="1300" spc="-5" dirty="0">
                <a:solidFill>
                  <a:srgbClr val="1F4E79"/>
                </a:solidFill>
                <a:latin typeface="Calibri"/>
                <a:cs typeface="Calibri"/>
              </a:rPr>
              <a:t>c</a:t>
            </a:r>
            <a:r>
              <a:rPr sz="1300" spc="-10" dirty="0">
                <a:solidFill>
                  <a:srgbClr val="1F4E79"/>
                </a:solidFill>
                <a:latin typeface="Calibri"/>
                <a:cs typeface="Calibri"/>
              </a:rPr>
              <a:t>ión</a:t>
            </a:r>
            <a:r>
              <a:rPr sz="1300" spc="40" dirty="0">
                <a:solidFill>
                  <a:srgbClr val="1F4E79"/>
                </a:solidFill>
                <a:latin typeface="Calibri"/>
                <a:cs typeface="Calibri"/>
              </a:rPr>
              <a:t> </a:t>
            </a:r>
            <a:r>
              <a:rPr sz="1300" spc="-10" dirty="0">
                <a:solidFill>
                  <a:srgbClr val="1F4E79"/>
                </a:solidFill>
                <a:latin typeface="Calibri"/>
                <a:cs typeface="Calibri"/>
              </a:rPr>
              <a:t>y</a:t>
            </a:r>
            <a:r>
              <a:rPr sz="1300" spc="40" dirty="0">
                <a:solidFill>
                  <a:srgbClr val="1F4E79"/>
                </a:solidFill>
                <a:latin typeface="Calibri"/>
                <a:cs typeface="Calibri"/>
              </a:rPr>
              <a:t> </a:t>
            </a:r>
            <a:r>
              <a:rPr sz="1300" spc="-10" dirty="0">
                <a:solidFill>
                  <a:srgbClr val="1F4E79"/>
                </a:solidFill>
                <a:latin typeface="Calibri"/>
                <a:cs typeface="Calibri"/>
              </a:rPr>
              <a:t>d</a:t>
            </a:r>
            <a:r>
              <a:rPr sz="1300" spc="10" dirty="0">
                <a:solidFill>
                  <a:srgbClr val="1F4E79"/>
                </a:solidFill>
                <a:latin typeface="Calibri"/>
                <a:cs typeface="Calibri"/>
              </a:rPr>
              <a:t>i</a:t>
            </a:r>
            <a:r>
              <a:rPr sz="1300" spc="-10" dirty="0">
                <a:solidFill>
                  <a:srgbClr val="1F4E79"/>
                </a:solidFill>
                <a:latin typeface="Calibri"/>
                <a:cs typeface="Calibri"/>
              </a:rPr>
              <a:t>señ</a:t>
            </a:r>
            <a:r>
              <a:rPr sz="1300" spc="-30" dirty="0">
                <a:solidFill>
                  <a:srgbClr val="1F4E79"/>
                </a:solidFill>
                <a:latin typeface="Calibri"/>
                <a:cs typeface="Calibri"/>
              </a:rPr>
              <a:t>o</a:t>
            </a:r>
            <a:r>
              <a:rPr sz="1300" spc="-5" dirty="0">
                <a:solidFill>
                  <a:srgbClr val="1F4E79"/>
                </a:solidFill>
                <a:latin typeface="Calibri"/>
                <a:cs typeface="Calibri"/>
              </a:rPr>
              <a:t>,</a:t>
            </a:r>
            <a:r>
              <a:rPr sz="1300" spc="40" dirty="0">
                <a:solidFill>
                  <a:srgbClr val="1F4E79"/>
                </a:solidFill>
                <a:latin typeface="Calibri"/>
                <a:cs typeface="Calibri"/>
              </a:rPr>
              <a:t> </a:t>
            </a:r>
            <a:r>
              <a:rPr sz="1300" spc="-10" dirty="0">
                <a:solidFill>
                  <a:srgbClr val="1F4E79"/>
                </a:solidFill>
                <a:latin typeface="Calibri"/>
                <a:cs typeface="Calibri"/>
              </a:rPr>
              <a:t>a</a:t>
            </a:r>
            <a:r>
              <a:rPr sz="1300" spc="45" dirty="0">
                <a:solidFill>
                  <a:srgbClr val="1F4E79"/>
                </a:solidFill>
                <a:latin typeface="Calibri"/>
                <a:cs typeface="Calibri"/>
              </a:rPr>
              <a:t> </a:t>
            </a:r>
            <a:r>
              <a:rPr sz="1300" spc="-5" dirty="0">
                <a:solidFill>
                  <a:srgbClr val="1F4E79"/>
                </a:solidFill>
                <a:latin typeface="Calibri"/>
                <a:cs typeface="Calibri"/>
              </a:rPr>
              <a:t>la</a:t>
            </a:r>
            <a:r>
              <a:rPr sz="1300" spc="45" dirty="0">
                <a:solidFill>
                  <a:srgbClr val="1F4E79"/>
                </a:solidFill>
                <a:latin typeface="Calibri"/>
                <a:cs typeface="Calibri"/>
              </a:rPr>
              <a:t> </a:t>
            </a:r>
            <a:r>
              <a:rPr sz="1300" spc="-5" dirty="0">
                <a:solidFill>
                  <a:srgbClr val="1F4E79"/>
                </a:solidFill>
                <a:latin typeface="Calibri"/>
                <a:cs typeface="Calibri"/>
              </a:rPr>
              <a:t>alt</a:t>
            </a:r>
            <a:r>
              <a:rPr sz="1300" spc="0" dirty="0">
                <a:solidFill>
                  <a:srgbClr val="1F4E79"/>
                </a:solidFill>
                <a:latin typeface="Calibri"/>
                <a:cs typeface="Calibri"/>
              </a:rPr>
              <a:t>u</a:t>
            </a:r>
            <a:r>
              <a:rPr sz="1300" spc="-30" dirty="0">
                <a:solidFill>
                  <a:srgbClr val="1F4E79"/>
                </a:solidFill>
                <a:latin typeface="Calibri"/>
                <a:cs typeface="Calibri"/>
              </a:rPr>
              <a:t>r</a:t>
            </a:r>
            <a:r>
              <a:rPr sz="1300" spc="-10" dirty="0">
                <a:solidFill>
                  <a:srgbClr val="1F4E79"/>
                </a:solidFill>
                <a:latin typeface="Calibri"/>
                <a:cs typeface="Calibri"/>
              </a:rPr>
              <a:t>a</a:t>
            </a:r>
            <a:r>
              <a:rPr sz="1300" spc="35" dirty="0">
                <a:solidFill>
                  <a:srgbClr val="1F4E79"/>
                </a:solidFill>
                <a:latin typeface="Calibri"/>
                <a:cs typeface="Calibri"/>
              </a:rPr>
              <a:t> </a:t>
            </a:r>
            <a:r>
              <a:rPr sz="1300" spc="-10" dirty="0">
                <a:solidFill>
                  <a:srgbClr val="1F4E79"/>
                </a:solidFill>
                <a:latin typeface="Calibri"/>
                <a:cs typeface="Calibri"/>
              </a:rPr>
              <a:t>de</a:t>
            </a:r>
            <a:r>
              <a:rPr sz="1300" spc="30" dirty="0">
                <a:solidFill>
                  <a:srgbClr val="1F4E79"/>
                </a:solidFill>
                <a:latin typeface="Calibri"/>
                <a:cs typeface="Calibri"/>
              </a:rPr>
              <a:t> </a:t>
            </a:r>
            <a:r>
              <a:rPr sz="1300" spc="-5" dirty="0">
                <a:solidFill>
                  <a:srgbClr val="1F4E79"/>
                </a:solidFill>
                <a:latin typeface="Calibri"/>
                <a:cs typeface="Calibri"/>
              </a:rPr>
              <a:t>l</a:t>
            </a:r>
            <a:r>
              <a:rPr sz="1300" spc="0" dirty="0">
                <a:solidFill>
                  <a:srgbClr val="1F4E79"/>
                </a:solidFill>
                <a:latin typeface="Calibri"/>
                <a:cs typeface="Calibri"/>
              </a:rPr>
              <a:t>o</a:t>
            </a:r>
            <a:r>
              <a:rPr sz="1300" spc="-5" dirty="0">
                <a:solidFill>
                  <a:srgbClr val="1F4E79"/>
                </a:solidFill>
                <a:latin typeface="Calibri"/>
                <a:cs typeface="Calibri"/>
              </a:rPr>
              <a:t>s</a:t>
            </a:r>
            <a:r>
              <a:rPr sz="1300" spc="40" dirty="0">
                <a:solidFill>
                  <a:srgbClr val="1F4E79"/>
                </a:solidFill>
                <a:latin typeface="Calibri"/>
                <a:cs typeface="Calibri"/>
              </a:rPr>
              <a:t> </a:t>
            </a:r>
            <a:r>
              <a:rPr sz="1300" spc="-10" dirty="0">
                <a:solidFill>
                  <a:srgbClr val="1F4E79"/>
                </a:solidFill>
                <a:latin typeface="Calibri"/>
                <a:cs typeface="Calibri"/>
              </a:rPr>
              <a:t>me</a:t>
            </a:r>
            <a:r>
              <a:rPr sz="1300" spc="5" dirty="0">
                <a:solidFill>
                  <a:srgbClr val="1F4E79"/>
                </a:solidFill>
                <a:latin typeface="Calibri"/>
                <a:cs typeface="Calibri"/>
              </a:rPr>
              <a:t>j</a:t>
            </a:r>
            <a:r>
              <a:rPr sz="1300" spc="-10" dirty="0">
                <a:solidFill>
                  <a:srgbClr val="1F4E79"/>
                </a:solidFill>
                <a:latin typeface="Calibri"/>
                <a:cs typeface="Calibri"/>
              </a:rPr>
              <a:t>o</a:t>
            </a:r>
            <a:r>
              <a:rPr sz="1300" spc="-15" dirty="0">
                <a:solidFill>
                  <a:srgbClr val="1F4E79"/>
                </a:solidFill>
                <a:latin typeface="Calibri"/>
                <a:cs typeface="Calibri"/>
              </a:rPr>
              <a:t>r</a:t>
            </a:r>
            <a:r>
              <a:rPr sz="1300" spc="-10" dirty="0">
                <a:solidFill>
                  <a:srgbClr val="1F4E79"/>
                </a:solidFill>
                <a:latin typeface="Calibri"/>
                <a:cs typeface="Calibri"/>
              </a:rPr>
              <a:t>es</a:t>
            </a:r>
            <a:r>
              <a:rPr sz="1300" spc="45" dirty="0">
                <a:solidFill>
                  <a:srgbClr val="1F4E79"/>
                </a:solidFill>
                <a:latin typeface="Calibri"/>
                <a:cs typeface="Calibri"/>
              </a:rPr>
              <a:t> </a:t>
            </a:r>
            <a:r>
              <a:rPr sz="1300" spc="-15" dirty="0">
                <a:solidFill>
                  <a:srgbClr val="1F4E79"/>
                </a:solidFill>
                <a:latin typeface="Calibri"/>
                <a:cs typeface="Calibri"/>
              </a:rPr>
              <a:t>m</a:t>
            </a:r>
            <a:r>
              <a:rPr sz="1300" spc="0" dirty="0">
                <a:solidFill>
                  <a:srgbClr val="1F4E79"/>
                </a:solidFill>
                <a:latin typeface="Calibri"/>
                <a:cs typeface="Calibri"/>
              </a:rPr>
              <a:t>us</a:t>
            </a:r>
            <a:r>
              <a:rPr sz="1300" spc="-10" dirty="0">
                <a:solidFill>
                  <a:srgbClr val="1F4E79"/>
                </a:solidFill>
                <a:latin typeface="Calibri"/>
                <a:cs typeface="Calibri"/>
              </a:rPr>
              <a:t>eos</a:t>
            </a:r>
            <a:r>
              <a:rPr sz="1300" spc="45" dirty="0">
                <a:solidFill>
                  <a:srgbClr val="1F4E79"/>
                </a:solidFill>
                <a:latin typeface="Calibri"/>
                <a:cs typeface="Calibri"/>
              </a:rPr>
              <a:t> </a:t>
            </a:r>
            <a:r>
              <a:rPr sz="1300" spc="-10" dirty="0">
                <a:solidFill>
                  <a:srgbClr val="1F4E79"/>
                </a:solidFill>
                <a:latin typeface="Calibri"/>
                <a:cs typeface="Calibri"/>
              </a:rPr>
              <a:t>d</a:t>
            </a:r>
            <a:r>
              <a:rPr sz="1300" spc="-5" dirty="0">
                <a:solidFill>
                  <a:srgbClr val="1F4E79"/>
                </a:solidFill>
                <a:latin typeface="Calibri"/>
                <a:cs typeface="Calibri"/>
              </a:rPr>
              <a:t>el</a:t>
            </a:r>
            <a:r>
              <a:rPr sz="1300" spc="45" dirty="0">
                <a:solidFill>
                  <a:srgbClr val="1F4E79"/>
                </a:solidFill>
                <a:latin typeface="Calibri"/>
                <a:cs typeface="Calibri"/>
              </a:rPr>
              <a:t> </a:t>
            </a:r>
            <a:r>
              <a:rPr sz="1300" spc="-10" dirty="0">
                <a:solidFill>
                  <a:srgbClr val="1F4E79"/>
                </a:solidFill>
                <a:latin typeface="Calibri"/>
                <a:cs typeface="Calibri"/>
              </a:rPr>
              <a:t>pa</a:t>
            </a:r>
            <a:r>
              <a:rPr sz="1300" spc="5" dirty="0">
                <a:solidFill>
                  <a:srgbClr val="1F4E79"/>
                </a:solidFill>
                <a:latin typeface="Calibri"/>
                <a:cs typeface="Calibri"/>
              </a:rPr>
              <a:t>í</a:t>
            </a:r>
            <a:r>
              <a:rPr sz="1300" spc="-5" dirty="0">
                <a:solidFill>
                  <a:srgbClr val="1F4E79"/>
                </a:solidFill>
                <a:latin typeface="Calibri"/>
                <a:cs typeface="Calibri"/>
              </a:rPr>
              <a:t>s</a:t>
            </a:r>
            <a:r>
              <a:rPr sz="1300" spc="40" dirty="0">
                <a:solidFill>
                  <a:srgbClr val="1F4E79"/>
                </a:solidFill>
                <a:latin typeface="Calibri"/>
                <a:cs typeface="Calibri"/>
              </a:rPr>
              <a:t> </a:t>
            </a:r>
            <a:r>
              <a:rPr sz="1300" spc="-10" dirty="0">
                <a:solidFill>
                  <a:srgbClr val="1F4E79"/>
                </a:solidFill>
                <a:latin typeface="Calibri"/>
                <a:cs typeface="Calibri"/>
              </a:rPr>
              <a:t>y</a:t>
            </a:r>
            <a:r>
              <a:rPr sz="1300" spc="30" dirty="0">
                <a:solidFill>
                  <a:srgbClr val="1F4E79"/>
                </a:solidFill>
                <a:latin typeface="Calibri"/>
                <a:cs typeface="Calibri"/>
              </a:rPr>
              <a:t> </a:t>
            </a:r>
            <a:r>
              <a:rPr sz="1300" spc="0" dirty="0">
                <a:solidFill>
                  <a:srgbClr val="1F4E79"/>
                </a:solidFill>
                <a:latin typeface="Calibri"/>
                <a:cs typeface="Calibri"/>
              </a:rPr>
              <a:t>d</a:t>
            </a:r>
            <a:r>
              <a:rPr sz="1300" spc="-5" dirty="0">
                <a:solidFill>
                  <a:srgbClr val="1F4E79"/>
                </a:solidFill>
                <a:latin typeface="Calibri"/>
                <a:cs typeface="Calibri"/>
              </a:rPr>
              <a:t>el</a:t>
            </a:r>
            <a:r>
              <a:rPr sz="1300" spc="45" dirty="0">
                <a:solidFill>
                  <a:srgbClr val="1F4E79"/>
                </a:solidFill>
                <a:latin typeface="Calibri"/>
                <a:cs typeface="Calibri"/>
              </a:rPr>
              <a:t> </a:t>
            </a:r>
            <a:r>
              <a:rPr sz="1300" spc="-10" dirty="0">
                <a:solidFill>
                  <a:srgbClr val="1F4E79"/>
                </a:solidFill>
                <a:latin typeface="Calibri"/>
                <a:cs typeface="Calibri"/>
              </a:rPr>
              <a:t>mu</a:t>
            </a:r>
            <a:r>
              <a:rPr sz="1300" spc="0" dirty="0">
                <a:solidFill>
                  <a:srgbClr val="1F4E79"/>
                </a:solidFill>
                <a:latin typeface="Calibri"/>
                <a:cs typeface="Calibri"/>
              </a:rPr>
              <a:t>n</a:t>
            </a:r>
            <a:r>
              <a:rPr sz="1300" spc="-10" dirty="0">
                <a:solidFill>
                  <a:srgbClr val="1F4E79"/>
                </a:solidFill>
                <a:latin typeface="Calibri"/>
                <a:cs typeface="Calibri"/>
              </a:rPr>
              <a:t>do</a:t>
            </a:r>
            <a:r>
              <a:rPr sz="1300" spc="35" dirty="0">
                <a:solidFill>
                  <a:srgbClr val="1F4E79"/>
                </a:solidFill>
                <a:latin typeface="Calibri"/>
                <a:cs typeface="Calibri"/>
              </a:rPr>
              <a:t> </a:t>
            </a:r>
            <a:r>
              <a:rPr sz="1300" spc="0" dirty="0">
                <a:solidFill>
                  <a:srgbClr val="1F4E79"/>
                </a:solidFill>
                <a:latin typeface="Calibri"/>
                <a:cs typeface="Calibri"/>
              </a:rPr>
              <a:t>q</a:t>
            </a:r>
            <a:r>
              <a:rPr sz="1300" spc="-10" dirty="0">
                <a:solidFill>
                  <a:srgbClr val="1F4E79"/>
                </a:solidFill>
                <a:latin typeface="Calibri"/>
                <a:cs typeface="Calibri"/>
              </a:rPr>
              <a:t>ue</a:t>
            </a:r>
            <a:r>
              <a:rPr sz="1300" spc="45" dirty="0">
                <a:solidFill>
                  <a:srgbClr val="1F4E79"/>
                </a:solidFill>
                <a:latin typeface="Calibri"/>
                <a:cs typeface="Calibri"/>
              </a:rPr>
              <a:t> </a:t>
            </a:r>
            <a:r>
              <a:rPr sz="1300" spc="-10" dirty="0">
                <a:solidFill>
                  <a:srgbClr val="1F4E79"/>
                </a:solidFill>
                <a:latin typeface="Calibri"/>
                <a:cs typeface="Calibri"/>
              </a:rPr>
              <a:t>da</a:t>
            </a:r>
            <a:r>
              <a:rPr sz="1300" spc="-30" dirty="0">
                <a:solidFill>
                  <a:srgbClr val="1F4E79"/>
                </a:solidFill>
                <a:latin typeface="Calibri"/>
                <a:cs typeface="Calibri"/>
              </a:rPr>
              <a:t>r</a:t>
            </a:r>
            <a:r>
              <a:rPr sz="1300" spc="-10" dirty="0">
                <a:solidFill>
                  <a:srgbClr val="1F4E79"/>
                </a:solidFill>
                <a:latin typeface="Calibri"/>
                <a:cs typeface="Calibri"/>
              </a:rPr>
              <a:t>á</a:t>
            </a:r>
            <a:r>
              <a:rPr sz="1300" spc="35" dirty="0">
                <a:solidFill>
                  <a:srgbClr val="1F4E79"/>
                </a:solidFill>
                <a:latin typeface="Calibri"/>
                <a:cs typeface="Calibri"/>
              </a:rPr>
              <a:t> </a:t>
            </a:r>
            <a:r>
              <a:rPr sz="1300" spc="-10" dirty="0">
                <a:solidFill>
                  <a:srgbClr val="1F4E79"/>
                </a:solidFill>
                <a:latin typeface="Calibri"/>
                <a:cs typeface="Calibri"/>
              </a:rPr>
              <a:t>a</a:t>
            </a:r>
            <a:r>
              <a:rPr sz="1300" spc="45" dirty="0">
                <a:solidFill>
                  <a:srgbClr val="1F4E79"/>
                </a:solidFill>
                <a:latin typeface="Calibri"/>
                <a:cs typeface="Calibri"/>
              </a:rPr>
              <a:t> </a:t>
            </a:r>
            <a:r>
              <a:rPr sz="1300" spc="-5" dirty="0">
                <a:solidFill>
                  <a:srgbClr val="1F4E79"/>
                </a:solidFill>
                <a:latin typeface="Calibri"/>
                <a:cs typeface="Calibri"/>
              </a:rPr>
              <a:t>l</a:t>
            </a:r>
            <a:r>
              <a:rPr sz="1300" spc="0" dirty="0">
                <a:solidFill>
                  <a:srgbClr val="1F4E79"/>
                </a:solidFill>
                <a:latin typeface="Calibri"/>
                <a:cs typeface="Calibri"/>
              </a:rPr>
              <a:t>o</a:t>
            </a:r>
            <a:r>
              <a:rPr sz="1300" spc="-5" dirty="0">
                <a:solidFill>
                  <a:srgbClr val="1F4E79"/>
                </a:solidFill>
                <a:latin typeface="Calibri"/>
                <a:cs typeface="Calibri"/>
              </a:rPr>
              <a:t>s</a:t>
            </a:r>
            <a:r>
              <a:rPr sz="1300" spc="40" dirty="0">
                <a:solidFill>
                  <a:srgbClr val="1F4E79"/>
                </a:solidFill>
                <a:latin typeface="Calibri"/>
                <a:cs typeface="Calibri"/>
              </a:rPr>
              <a:t> </a:t>
            </a:r>
            <a:r>
              <a:rPr sz="1300" spc="-5" dirty="0">
                <a:solidFill>
                  <a:srgbClr val="1F4E79"/>
                </a:solidFill>
                <a:latin typeface="Calibri"/>
                <a:cs typeface="Calibri"/>
              </a:rPr>
              <a:t>turis</a:t>
            </a:r>
            <a:r>
              <a:rPr sz="1300" spc="-20" dirty="0">
                <a:solidFill>
                  <a:srgbClr val="1F4E79"/>
                </a:solidFill>
                <a:latin typeface="Calibri"/>
                <a:cs typeface="Calibri"/>
              </a:rPr>
              <a:t>t</a:t>
            </a:r>
            <a:r>
              <a:rPr sz="1300" spc="-10" dirty="0">
                <a:solidFill>
                  <a:srgbClr val="1F4E79"/>
                </a:solidFill>
                <a:latin typeface="Calibri"/>
                <a:cs typeface="Calibri"/>
              </a:rPr>
              <a:t>as</a:t>
            </a:r>
            <a:r>
              <a:rPr sz="1300" spc="40" dirty="0">
                <a:solidFill>
                  <a:srgbClr val="1F4E79"/>
                </a:solidFill>
                <a:latin typeface="Calibri"/>
                <a:cs typeface="Calibri"/>
              </a:rPr>
              <a:t> </a:t>
            </a:r>
            <a:r>
              <a:rPr sz="1300" spc="-10" dirty="0">
                <a:solidFill>
                  <a:srgbClr val="1F4E79"/>
                </a:solidFill>
                <a:latin typeface="Calibri"/>
                <a:cs typeface="Calibri"/>
              </a:rPr>
              <a:t>una</a:t>
            </a:r>
            <a:r>
              <a:rPr sz="1300" spc="40" dirty="0">
                <a:solidFill>
                  <a:srgbClr val="1F4E79"/>
                </a:solidFill>
                <a:latin typeface="Calibri"/>
                <a:cs typeface="Calibri"/>
              </a:rPr>
              <a:t> </a:t>
            </a:r>
            <a:r>
              <a:rPr sz="1300" spc="-5" dirty="0">
                <a:solidFill>
                  <a:srgbClr val="1F4E79"/>
                </a:solidFill>
                <a:latin typeface="Calibri"/>
                <a:cs typeface="Calibri"/>
              </a:rPr>
              <a:t>i</a:t>
            </a:r>
            <a:r>
              <a:rPr sz="1300" spc="-20" dirty="0">
                <a:solidFill>
                  <a:srgbClr val="1F4E79"/>
                </a:solidFill>
                <a:latin typeface="Calibri"/>
                <a:cs typeface="Calibri"/>
              </a:rPr>
              <a:t>n</a:t>
            </a:r>
            <a:r>
              <a:rPr sz="1300" spc="-35" dirty="0">
                <a:solidFill>
                  <a:srgbClr val="1F4E79"/>
                </a:solidFill>
                <a:latin typeface="Calibri"/>
                <a:cs typeface="Calibri"/>
              </a:rPr>
              <a:t>v</a:t>
            </a:r>
            <a:r>
              <a:rPr sz="1300" spc="-10" dirty="0">
                <a:solidFill>
                  <a:srgbClr val="1F4E79"/>
                </a:solidFill>
                <a:latin typeface="Calibri"/>
                <a:cs typeface="Calibri"/>
              </a:rPr>
              <a:t>aluab</a:t>
            </a:r>
            <a:r>
              <a:rPr sz="1300" spc="10" dirty="0">
                <a:solidFill>
                  <a:srgbClr val="1F4E79"/>
                </a:solidFill>
                <a:latin typeface="Calibri"/>
                <a:cs typeface="Calibri"/>
              </a:rPr>
              <a:t>l</a:t>
            </a:r>
            <a:r>
              <a:rPr sz="1300" spc="-10" dirty="0">
                <a:solidFill>
                  <a:srgbClr val="1F4E79"/>
                </a:solidFill>
                <a:latin typeface="Calibri"/>
                <a:cs typeface="Calibri"/>
              </a:rPr>
              <a:t>e</a:t>
            </a:r>
            <a:r>
              <a:rPr sz="1300" spc="50" dirty="0">
                <a:solidFill>
                  <a:srgbClr val="1F4E79"/>
                </a:solidFill>
                <a:latin typeface="Calibri"/>
                <a:cs typeface="Calibri"/>
              </a:rPr>
              <a:t> </a:t>
            </a:r>
            <a:r>
              <a:rPr sz="1300" spc="-35" dirty="0">
                <a:solidFill>
                  <a:srgbClr val="1F4E79"/>
                </a:solidFill>
                <a:latin typeface="Calibri"/>
                <a:cs typeface="Calibri"/>
              </a:rPr>
              <a:t>e</a:t>
            </a:r>
            <a:r>
              <a:rPr sz="1300" spc="-10" dirty="0">
                <a:solidFill>
                  <a:srgbClr val="1F4E79"/>
                </a:solidFill>
                <a:latin typeface="Calibri"/>
                <a:cs typeface="Calibri"/>
              </a:rPr>
              <a:t>x</a:t>
            </a:r>
            <a:r>
              <a:rPr sz="1300" spc="5" dirty="0">
                <a:solidFill>
                  <a:srgbClr val="1F4E79"/>
                </a:solidFill>
                <a:latin typeface="Calibri"/>
                <a:cs typeface="Calibri"/>
              </a:rPr>
              <a:t>p</a:t>
            </a:r>
            <a:r>
              <a:rPr sz="1300" spc="-10" dirty="0">
                <a:solidFill>
                  <a:srgbClr val="1F4E79"/>
                </a:solidFill>
                <a:latin typeface="Calibri"/>
                <a:cs typeface="Calibri"/>
              </a:rPr>
              <a:t>e</a:t>
            </a:r>
            <a:r>
              <a:rPr sz="1300" spc="0" dirty="0">
                <a:solidFill>
                  <a:srgbClr val="1F4E79"/>
                </a:solidFill>
                <a:latin typeface="Calibri"/>
                <a:cs typeface="Calibri"/>
              </a:rPr>
              <a:t>r</a:t>
            </a:r>
            <a:r>
              <a:rPr sz="1300" spc="-10" dirty="0">
                <a:solidFill>
                  <a:srgbClr val="1F4E79"/>
                </a:solidFill>
                <a:latin typeface="Calibri"/>
                <a:cs typeface="Calibri"/>
              </a:rPr>
              <a:t>ien</a:t>
            </a:r>
            <a:r>
              <a:rPr sz="1300" spc="-5" dirty="0">
                <a:solidFill>
                  <a:srgbClr val="1F4E79"/>
                </a:solidFill>
                <a:latin typeface="Calibri"/>
                <a:cs typeface="Calibri"/>
              </a:rPr>
              <a:t>cia</a:t>
            </a:r>
            <a:r>
              <a:rPr sz="1300" spc="40" dirty="0">
                <a:solidFill>
                  <a:srgbClr val="1F4E79"/>
                </a:solidFill>
                <a:latin typeface="Calibri"/>
                <a:cs typeface="Calibri"/>
              </a:rPr>
              <a:t> </a:t>
            </a:r>
            <a:r>
              <a:rPr sz="1300" spc="-10" dirty="0">
                <a:solidFill>
                  <a:srgbClr val="1F4E79"/>
                </a:solidFill>
                <a:latin typeface="Calibri"/>
                <a:cs typeface="Calibri"/>
              </a:rPr>
              <a:t>d</a:t>
            </a:r>
            <a:r>
              <a:rPr sz="1300" spc="5" dirty="0">
                <a:solidFill>
                  <a:srgbClr val="1F4E79"/>
                </a:solidFill>
                <a:latin typeface="Calibri"/>
                <a:cs typeface="Calibri"/>
              </a:rPr>
              <a:t>e</a:t>
            </a:r>
            <a:r>
              <a:rPr sz="1300" spc="-10" dirty="0">
                <a:solidFill>
                  <a:srgbClr val="1F4E79"/>
                </a:solidFill>
                <a:latin typeface="Calibri"/>
                <a:cs typeface="Calibri"/>
              </a:rPr>
              <a:t>sp</a:t>
            </a:r>
            <a:r>
              <a:rPr sz="1300" spc="0" dirty="0">
                <a:solidFill>
                  <a:srgbClr val="1F4E79"/>
                </a:solidFill>
                <a:latin typeface="Calibri"/>
                <a:cs typeface="Calibri"/>
              </a:rPr>
              <a:t>u</a:t>
            </a:r>
            <a:r>
              <a:rPr sz="1300" spc="-10" dirty="0">
                <a:solidFill>
                  <a:srgbClr val="1F4E79"/>
                </a:solidFill>
                <a:latin typeface="Calibri"/>
                <a:cs typeface="Calibri"/>
              </a:rPr>
              <a:t>és de</a:t>
            </a:r>
            <a:r>
              <a:rPr sz="1300" spc="5" dirty="0">
                <a:solidFill>
                  <a:srgbClr val="1F4E79"/>
                </a:solidFill>
                <a:latin typeface="Calibri"/>
                <a:cs typeface="Calibri"/>
              </a:rPr>
              <a:t> </a:t>
            </a:r>
            <a:r>
              <a:rPr sz="1300" spc="-20" dirty="0">
                <a:solidFill>
                  <a:srgbClr val="1F4E79"/>
                </a:solidFill>
                <a:latin typeface="Calibri"/>
                <a:cs typeface="Calibri"/>
              </a:rPr>
              <a:t>c</a:t>
            </a:r>
            <a:r>
              <a:rPr sz="1300" spc="-10" dirty="0">
                <a:solidFill>
                  <a:srgbClr val="1F4E79"/>
                </a:solidFill>
                <a:latin typeface="Calibri"/>
                <a:cs typeface="Calibri"/>
              </a:rPr>
              <a:t>onocer</a:t>
            </a:r>
            <a:r>
              <a:rPr sz="1300" spc="25" dirty="0">
                <a:solidFill>
                  <a:srgbClr val="1F4E79"/>
                </a:solidFill>
                <a:latin typeface="Calibri"/>
                <a:cs typeface="Calibri"/>
              </a:rPr>
              <a:t> </a:t>
            </a:r>
            <a:r>
              <a:rPr sz="1300" spc="-10" dirty="0">
                <a:solidFill>
                  <a:srgbClr val="1F4E79"/>
                </a:solidFill>
                <a:latin typeface="Calibri"/>
                <a:cs typeface="Calibri"/>
              </a:rPr>
              <a:t>e</a:t>
            </a:r>
            <a:r>
              <a:rPr sz="1300" spc="-20" dirty="0">
                <a:solidFill>
                  <a:srgbClr val="1F4E79"/>
                </a:solidFill>
                <a:latin typeface="Calibri"/>
                <a:cs typeface="Calibri"/>
              </a:rPr>
              <a:t>st</a:t>
            </a:r>
            <a:r>
              <a:rPr sz="1300" spc="-10" dirty="0">
                <a:solidFill>
                  <a:srgbClr val="1F4E79"/>
                </a:solidFill>
                <a:latin typeface="Calibri"/>
                <a:cs typeface="Calibri"/>
              </a:rPr>
              <a:t>a</a:t>
            </a:r>
            <a:r>
              <a:rPr sz="1300" spc="20" dirty="0">
                <a:solidFill>
                  <a:srgbClr val="1F4E79"/>
                </a:solidFill>
                <a:latin typeface="Calibri"/>
                <a:cs typeface="Calibri"/>
              </a:rPr>
              <a:t> </a:t>
            </a:r>
            <a:r>
              <a:rPr sz="1300" spc="-35" dirty="0">
                <a:solidFill>
                  <a:srgbClr val="1F4E79"/>
                </a:solidFill>
                <a:latin typeface="Calibri"/>
                <a:cs typeface="Calibri"/>
              </a:rPr>
              <a:t>ex</a:t>
            </a:r>
            <a:r>
              <a:rPr sz="1300" spc="-10" dirty="0">
                <a:solidFill>
                  <a:srgbClr val="1F4E79"/>
                </a:solidFill>
                <a:latin typeface="Calibri"/>
                <a:cs typeface="Calibri"/>
              </a:rPr>
              <a:t>c</a:t>
            </a:r>
            <a:r>
              <a:rPr sz="1300" spc="-5" dirty="0">
                <a:solidFill>
                  <a:srgbClr val="1F4E79"/>
                </a:solidFill>
                <a:latin typeface="Calibri"/>
                <a:cs typeface="Calibri"/>
              </a:rPr>
              <a:t>e</a:t>
            </a:r>
            <a:r>
              <a:rPr sz="1300" spc="-10" dirty="0">
                <a:solidFill>
                  <a:srgbClr val="1F4E79"/>
                </a:solidFill>
                <a:latin typeface="Calibri"/>
                <a:cs typeface="Calibri"/>
              </a:rPr>
              <a:t>p</a:t>
            </a:r>
            <a:r>
              <a:rPr sz="1300" spc="-5" dirty="0">
                <a:solidFill>
                  <a:srgbClr val="1F4E79"/>
                </a:solidFill>
                <a:latin typeface="Calibri"/>
                <a:cs typeface="Calibri"/>
              </a:rPr>
              <a:t>cional</a:t>
            </a:r>
            <a:r>
              <a:rPr sz="1300" spc="15" dirty="0">
                <a:solidFill>
                  <a:srgbClr val="1F4E79"/>
                </a:solidFill>
                <a:latin typeface="Calibri"/>
                <a:cs typeface="Calibri"/>
              </a:rPr>
              <a:t> </a:t>
            </a:r>
            <a:r>
              <a:rPr sz="1300" spc="-35" dirty="0">
                <a:solidFill>
                  <a:srgbClr val="1F4E79"/>
                </a:solidFill>
                <a:latin typeface="Calibri"/>
                <a:cs typeface="Calibri"/>
              </a:rPr>
              <a:t>e</a:t>
            </a:r>
            <a:r>
              <a:rPr sz="1300" spc="-5" dirty="0">
                <a:solidFill>
                  <a:srgbClr val="1F4E79"/>
                </a:solidFill>
                <a:latin typeface="Calibri"/>
                <a:cs typeface="Calibri"/>
              </a:rPr>
              <a:t>xhibició</a:t>
            </a:r>
            <a:r>
              <a:rPr sz="1300" spc="0" dirty="0">
                <a:solidFill>
                  <a:srgbClr val="1F4E79"/>
                </a:solidFill>
                <a:latin typeface="Calibri"/>
                <a:cs typeface="Calibri"/>
              </a:rPr>
              <a:t>n</a:t>
            </a:r>
            <a:r>
              <a:rPr sz="1300" spc="-5" dirty="0">
                <a:solidFill>
                  <a:srgbClr val="1F4E79"/>
                </a:solidFill>
                <a:latin typeface="Calibri"/>
                <a:cs typeface="Calibri"/>
              </a:rPr>
              <a:t>.</a:t>
            </a:r>
            <a:endParaRPr sz="1300" dirty="0">
              <a:latin typeface="Calibri"/>
              <a:cs typeface="Calibri"/>
            </a:endParaRPr>
          </a:p>
        </p:txBody>
      </p:sp>
      <p:sp>
        <p:nvSpPr>
          <p:cNvPr id="8" name="object 9">
            <a:extLst>
              <a:ext uri="{FF2B5EF4-FFF2-40B4-BE49-F238E27FC236}">
                <a16:creationId xmlns:a16="http://schemas.microsoft.com/office/drawing/2014/main" id="{FBABC47A-29ED-43DC-88D9-44CCEE51B687}"/>
              </a:ext>
            </a:extLst>
          </p:cNvPr>
          <p:cNvSpPr txBox="1"/>
          <p:nvPr/>
        </p:nvSpPr>
        <p:spPr>
          <a:xfrm>
            <a:off x="228916" y="3429000"/>
            <a:ext cx="11734165" cy="2971800"/>
          </a:xfrm>
          <a:prstGeom prst="rect">
            <a:avLst/>
          </a:prstGeom>
        </p:spPr>
        <p:txBody>
          <a:bodyPr vert="horz" wrap="square" lIns="0" tIns="0" rIns="0" bIns="0" rtlCol="0">
            <a:noAutofit/>
          </a:bodyPr>
          <a:lstStyle/>
          <a:p>
            <a:pPr algn="just"/>
            <a:r>
              <a:rPr lang="es-MX" sz="1300" spc="-5" dirty="0">
                <a:solidFill>
                  <a:srgbClr val="1F4E79"/>
                </a:solidFill>
                <a:latin typeface="Calibri"/>
                <a:cs typeface="Calibri"/>
              </a:rPr>
              <a:t>El Nuevo Museo de las Momias de Guanajuato, es un proyecto integral en al que se contemplan tres áreas principales. Área de Gobierno, en donde se ubicarán espacios para la dirección, control, administración y conservación. En estas áreas se integran la Dirección del Museo, la Dirección de Cultura y la Tesorería Municipal, quienes serán los encargados de operar este Museo. Estas áreas son de acceso restringido y solo el personal puede acceder a ellas y se localizan en planta baja y alta del cuerpo de gobierno del museo.</a:t>
            </a:r>
          </a:p>
          <a:p>
            <a:pPr algn="just"/>
            <a:endParaRPr lang="es-MX" sz="1300" spc="-5" dirty="0">
              <a:solidFill>
                <a:srgbClr val="1F4E79"/>
              </a:solidFill>
              <a:latin typeface="Calibri"/>
              <a:cs typeface="Calibri"/>
            </a:endParaRPr>
          </a:p>
          <a:p>
            <a:pPr algn="just"/>
            <a:r>
              <a:rPr lang="es-MX" sz="1300" spc="-5" dirty="0">
                <a:solidFill>
                  <a:srgbClr val="1F4E79"/>
                </a:solidFill>
                <a:latin typeface="Calibri"/>
                <a:cs typeface="Calibri"/>
              </a:rPr>
              <a:t>La segunda área es la de Exposición, en donde se contara con diferentes salas de exhibición de los cuerpos momificados, salas audio visuales y salas interactivas. Áreas de circulación, venta de recuerdos y zona de snack, estas áreas están destinadas a los visitantes del museo. Estas zonas están ubicadas en la planta alta del museo.</a:t>
            </a:r>
          </a:p>
          <a:p>
            <a:pPr algn="just"/>
            <a:endParaRPr lang="es-MX" sz="1300" spc="-5" dirty="0">
              <a:solidFill>
                <a:srgbClr val="1F4E79"/>
              </a:solidFill>
              <a:latin typeface="Calibri"/>
              <a:cs typeface="Calibri"/>
            </a:endParaRPr>
          </a:p>
          <a:p>
            <a:pPr algn="just"/>
            <a:r>
              <a:rPr lang="es-MX" sz="1300" spc="-5" dirty="0">
                <a:solidFill>
                  <a:srgbClr val="1F4E79"/>
                </a:solidFill>
                <a:latin typeface="Calibri"/>
                <a:cs typeface="Calibri"/>
              </a:rPr>
              <a:t>La tercera de las áreas contempladas en el proyecto es la zona comercial en donde se ubicaran 50 locales comerciales, los cuales están ubicados en los pasillos de circulación para que los visitantes tengan contacto directo con los comerciantes desde su llegada y al momento de retirarse. Estos locales solo están contemplados para la venta de recuerdos, no se prevé la venta de alimentos ni preparación de comida caliente en ellos. Estos locales están localizados en la planta baja del museo, a manera de plaza.</a:t>
            </a:r>
          </a:p>
          <a:p>
            <a:pPr algn="just"/>
            <a:endParaRPr lang="es-MX" sz="1300" spc="-5" dirty="0">
              <a:solidFill>
                <a:srgbClr val="1F4E79"/>
              </a:solidFill>
              <a:latin typeface="Calibri"/>
              <a:cs typeface="Calibri"/>
            </a:endParaRPr>
          </a:p>
        </p:txBody>
      </p:sp>
    </p:spTree>
    <p:extLst>
      <p:ext uri="{BB962C8B-B14F-4D97-AF65-F5344CB8AC3E}">
        <p14:creationId xmlns:p14="http://schemas.microsoft.com/office/powerpoint/2010/main" val="3663720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42875" y="6719887"/>
            <a:ext cx="12049125" cy="0"/>
          </a:xfrm>
          <a:custGeom>
            <a:avLst/>
            <a:gdLst/>
            <a:ahLst/>
            <a:cxnLst/>
            <a:rect l="l" t="t" r="r" b="b"/>
            <a:pathLst>
              <a:path w="12049125">
                <a:moveTo>
                  <a:pt x="0" y="0"/>
                </a:moveTo>
                <a:lnTo>
                  <a:pt x="12049125" y="0"/>
                </a:lnTo>
              </a:path>
            </a:pathLst>
          </a:custGeom>
          <a:ln w="66675">
            <a:solidFill>
              <a:srgbClr val="085477"/>
            </a:solidFill>
          </a:ln>
        </p:spPr>
        <p:txBody>
          <a:bodyPr wrap="square" lIns="0" tIns="0" rIns="0" bIns="0" rtlCol="0">
            <a:noAutofit/>
          </a:bodyPr>
          <a:lstStyle/>
          <a:p>
            <a:endParaRPr dirty="0"/>
          </a:p>
        </p:txBody>
      </p:sp>
      <p:sp>
        <p:nvSpPr>
          <p:cNvPr id="4" name="object 4"/>
          <p:cNvSpPr txBox="1"/>
          <p:nvPr/>
        </p:nvSpPr>
        <p:spPr>
          <a:xfrm>
            <a:off x="234950" y="1571625"/>
            <a:ext cx="1116965" cy="126364"/>
          </a:xfrm>
          <a:prstGeom prst="rect">
            <a:avLst/>
          </a:prstGeom>
        </p:spPr>
        <p:txBody>
          <a:bodyPr vert="horz" wrap="square" lIns="0" tIns="0" rIns="0" bIns="0" rtlCol="0">
            <a:noAutofit/>
          </a:bodyPr>
          <a:lstStyle/>
          <a:p>
            <a:pPr marL="12700">
              <a:lnSpc>
                <a:spcPct val="100000"/>
              </a:lnSpc>
            </a:pPr>
            <a:r>
              <a:rPr sz="750" spc="-5" dirty="0">
                <a:solidFill>
                  <a:srgbClr val="7C8A90"/>
                </a:solidFill>
                <a:latin typeface="Arial"/>
                <a:cs typeface="Arial"/>
              </a:rPr>
              <a:t>Ayumsm</a:t>
            </a:r>
            <a:r>
              <a:rPr sz="750" spc="55" dirty="0">
                <a:solidFill>
                  <a:srgbClr val="596B6E"/>
                </a:solidFill>
                <a:latin typeface="Arial"/>
                <a:cs typeface="Arial"/>
              </a:rPr>
              <a:t>i</a:t>
            </a:r>
            <a:r>
              <a:rPr sz="750" spc="15" dirty="0">
                <a:solidFill>
                  <a:srgbClr val="7C8A90"/>
                </a:solidFill>
                <a:latin typeface="Arial"/>
                <a:cs typeface="Arial"/>
              </a:rPr>
              <a:t>c</a:t>
            </a:r>
            <a:r>
              <a:rPr sz="750" spc="-60" dirty="0">
                <a:solidFill>
                  <a:srgbClr val="7C8A90"/>
                </a:solidFill>
                <a:latin typeface="Arial"/>
                <a:cs typeface="Arial"/>
              </a:rPr>
              <a:t>n</a:t>
            </a:r>
            <a:r>
              <a:rPr sz="750" spc="10" dirty="0">
                <a:solidFill>
                  <a:srgbClr val="596B6E"/>
                </a:solidFill>
                <a:latin typeface="Arial"/>
                <a:cs typeface="Arial"/>
              </a:rPr>
              <a:t>t</a:t>
            </a:r>
            <a:r>
              <a:rPr sz="750" spc="75" dirty="0">
                <a:solidFill>
                  <a:srgbClr val="7C8A90"/>
                </a:solidFill>
                <a:latin typeface="Arial"/>
                <a:cs typeface="Arial"/>
              </a:rPr>
              <a:t>o2</a:t>
            </a:r>
            <a:r>
              <a:rPr sz="750" spc="95" dirty="0">
                <a:solidFill>
                  <a:srgbClr val="7C8A90"/>
                </a:solidFill>
                <a:latin typeface="Arial"/>
                <a:cs typeface="Arial"/>
              </a:rPr>
              <a:t>0</a:t>
            </a:r>
            <a:r>
              <a:rPr sz="750" spc="-120" dirty="0">
                <a:solidFill>
                  <a:srgbClr val="596B6E"/>
                </a:solidFill>
                <a:latin typeface="Arial"/>
                <a:cs typeface="Arial"/>
              </a:rPr>
              <a:t>1</a:t>
            </a:r>
            <a:r>
              <a:rPr sz="750" spc="15" dirty="0">
                <a:solidFill>
                  <a:srgbClr val="7C8A90"/>
                </a:solidFill>
                <a:latin typeface="Arial"/>
                <a:cs typeface="Arial"/>
              </a:rPr>
              <a:t>8</a:t>
            </a:r>
            <a:r>
              <a:rPr sz="750" spc="-45" dirty="0">
                <a:solidFill>
                  <a:srgbClr val="7C8A90"/>
                </a:solidFill>
                <a:latin typeface="Arial"/>
                <a:cs typeface="Arial"/>
              </a:rPr>
              <a:t> </a:t>
            </a:r>
            <a:r>
              <a:rPr sz="750" spc="45" dirty="0">
                <a:solidFill>
                  <a:srgbClr val="7C8A90"/>
                </a:solidFill>
                <a:latin typeface="Arial"/>
                <a:cs typeface="Arial"/>
              </a:rPr>
              <a:t>•</a:t>
            </a:r>
            <a:r>
              <a:rPr sz="750" spc="-75" dirty="0">
                <a:solidFill>
                  <a:srgbClr val="7C8A90"/>
                </a:solidFill>
                <a:latin typeface="Arial"/>
                <a:cs typeface="Arial"/>
              </a:rPr>
              <a:t> </a:t>
            </a:r>
            <a:r>
              <a:rPr sz="750" spc="-15" dirty="0">
                <a:solidFill>
                  <a:srgbClr val="7C8A90"/>
                </a:solidFill>
                <a:latin typeface="Arial"/>
                <a:cs typeface="Arial"/>
              </a:rPr>
              <a:t>2021</a:t>
            </a:r>
            <a:endParaRPr sz="750" dirty="0">
              <a:latin typeface="Arial"/>
              <a:cs typeface="Arial"/>
            </a:endParaRPr>
          </a:p>
        </p:txBody>
      </p:sp>
      <p:sp>
        <p:nvSpPr>
          <p:cNvPr id="6" name="Rectángulo 5"/>
          <p:cNvSpPr/>
          <p:nvPr/>
        </p:nvSpPr>
        <p:spPr>
          <a:xfrm>
            <a:off x="1905000" y="152400"/>
            <a:ext cx="10210800" cy="1371600"/>
          </a:xfrm>
          <a:prstGeom prst="rect">
            <a:avLst/>
          </a:prstGeom>
          <a:solidFill>
            <a:srgbClr val="0853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CuadroTexto 7"/>
          <p:cNvSpPr txBox="1"/>
          <p:nvPr/>
        </p:nvSpPr>
        <p:spPr>
          <a:xfrm>
            <a:off x="1828800" y="1062335"/>
            <a:ext cx="5943600" cy="461665"/>
          </a:xfrm>
          <a:prstGeom prst="rect">
            <a:avLst/>
          </a:prstGeom>
          <a:noFill/>
        </p:spPr>
        <p:txBody>
          <a:bodyPr wrap="square" rtlCol="0">
            <a:spAutoFit/>
          </a:bodyPr>
          <a:lstStyle/>
          <a:p>
            <a:r>
              <a:rPr lang="es-MX" sz="1200" b="1" spc="-55" dirty="0">
                <a:solidFill>
                  <a:srgbClr val="FFFFFF"/>
                </a:solidFill>
                <a:latin typeface="Leelawadee UI Semilight"/>
                <a:ea typeface="+mj-ea"/>
                <a:cs typeface="Leelawadee UI Semilight"/>
              </a:rPr>
              <a:t>GOBIERNO MUNICIPAL DE</a:t>
            </a:r>
            <a:r>
              <a:rPr lang="es-MX" b="1" dirty="0">
                <a:solidFill>
                  <a:srgbClr val="FFFFFF"/>
                </a:solidFill>
                <a:latin typeface="Arial"/>
                <a:ea typeface="+mj-ea"/>
                <a:cs typeface="Arial"/>
              </a:rPr>
              <a:t> </a:t>
            </a:r>
            <a:r>
              <a:rPr lang="es-MX" sz="2400" b="1" dirty="0">
                <a:solidFill>
                  <a:srgbClr val="FFFFFF"/>
                </a:solidFill>
                <a:latin typeface="Arial"/>
                <a:ea typeface="+mj-ea"/>
                <a:cs typeface="Arial"/>
              </a:rPr>
              <a:t>GUANAJUATO</a:t>
            </a:r>
          </a:p>
        </p:txBody>
      </p:sp>
      <p:sp>
        <p:nvSpPr>
          <p:cNvPr id="27" name="object 5"/>
          <p:cNvSpPr txBox="1"/>
          <p:nvPr/>
        </p:nvSpPr>
        <p:spPr>
          <a:xfrm>
            <a:off x="10102850" y="6579870"/>
            <a:ext cx="1870075" cy="201930"/>
          </a:xfrm>
          <a:prstGeom prst="rect">
            <a:avLst/>
          </a:prstGeom>
        </p:spPr>
        <p:txBody>
          <a:bodyPr vert="horz" wrap="square" lIns="0" tIns="0" rIns="0" bIns="0" rtlCol="0">
            <a:noAutofit/>
          </a:bodyPr>
          <a:lstStyle/>
          <a:p>
            <a:pPr marL="12700">
              <a:lnSpc>
                <a:spcPct val="100000"/>
              </a:lnSpc>
            </a:pPr>
            <a:r>
              <a:rPr sz="1250" spc="5" dirty="0">
                <a:solidFill>
                  <a:srgbClr val="2D5669"/>
                </a:solidFill>
                <a:latin typeface="Arial"/>
                <a:cs typeface="Arial"/>
              </a:rPr>
              <a:t>guanajuatocapital.gob.mx</a:t>
            </a:r>
            <a:endParaRPr sz="1250" dirty="0">
              <a:latin typeface="Arial"/>
              <a:cs typeface="Arial"/>
            </a:endParaRPr>
          </a:p>
        </p:txBody>
      </p:sp>
      <p:sp>
        <p:nvSpPr>
          <p:cNvPr id="11" name="object 6">
            <a:extLst>
              <a:ext uri="{FF2B5EF4-FFF2-40B4-BE49-F238E27FC236}">
                <a16:creationId xmlns:a16="http://schemas.microsoft.com/office/drawing/2014/main" id="{CD0646D2-72D8-406D-B391-9D22C8679F0F}"/>
              </a:ext>
            </a:extLst>
          </p:cNvPr>
          <p:cNvSpPr txBox="1"/>
          <p:nvPr/>
        </p:nvSpPr>
        <p:spPr>
          <a:xfrm>
            <a:off x="78739" y="2057400"/>
            <a:ext cx="7084059" cy="285115"/>
          </a:xfrm>
          <a:prstGeom prst="rect">
            <a:avLst/>
          </a:prstGeom>
        </p:spPr>
        <p:txBody>
          <a:bodyPr vert="horz" wrap="square" lIns="0" tIns="0" rIns="0" bIns="0" rtlCol="0">
            <a:noAutofit/>
          </a:bodyPr>
          <a:lstStyle/>
          <a:p>
            <a:pPr marL="12700">
              <a:lnSpc>
                <a:spcPct val="100000"/>
              </a:lnSpc>
            </a:pPr>
            <a:r>
              <a:rPr lang="es-MX" sz="1100" dirty="0">
                <a:solidFill>
                  <a:srgbClr val="1F4E79"/>
                </a:solidFill>
                <a:latin typeface="Leelawadee UI Semilight"/>
                <a:cs typeface="Leelawadee UI Semilight"/>
              </a:rPr>
              <a:t>NUEVO MUSEO DE LAS</a:t>
            </a:r>
            <a:r>
              <a:rPr sz="1100" spc="0" dirty="0">
                <a:solidFill>
                  <a:srgbClr val="1F4E79"/>
                </a:solidFill>
                <a:latin typeface="Leelawadee UI Semilight"/>
                <a:cs typeface="Leelawadee UI Semilight"/>
              </a:rPr>
              <a:t> </a:t>
            </a:r>
            <a:r>
              <a:rPr sz="1100" spc="-50" dirty="0">
                <a:solidFill>
                  <a:srgbClr val="1F4E79"/>
                </a:solidFill>
                <a:latin typeface="Leelawadee UI Semilight"/>
                <a:cs typeface="Leelawadee UI Semilight"/>
              </a:rPr>
              <a:t> </a:t>
            </a:r>
            <a:r>
              <a:rPr lang="es-MX" sz="1800" b="1" spc="0" dirty="0">
                <a:solidFill>
                  <a:srgbClr val="1F4E79"/>
                </a:solidFill>
                <a:latin typeface="Arial"/>
                <a:cs typeface="Arial"/>
              </a:rPr>
              <a:t>MOMIAS</a:t>
            </a:r>
            <a:endParaRPr sz="1800" dirty="0">
              <a:latin typeface="Arial"/>
              <a:cs typeface="Arial"/>
            </a:endParaRPr>
          </a:p>
        </p:txBody>
      </p:sp>
      <p:pic>
        <p:nvPicPr>
          <p:cNvPr id="5" name="Imagen 4">
            <a:extLst>
              <a:ext uri="{FF2B5EF4-FFF2-40B4-BE49-F238E27FC236}">
                <a16:creationId xmlns:a16="http://schemas.microsoft.com/office/drawing/2014/main" id="{F83535C2-FEE4-4C46-AAB7-91377008313D}"/>
              </a:ext>
            </a:extLst>
          </p:cNvPr>
          <p:cNvPicPr>
            <a:picLocks noChangeAspect="1"/>
          </p:cNvPicPr>
          <p:nvPr/>
        </p:nvPicPr>
        <p:blipFill rotWithShape="1">
          <a:blip r:embed="rId2">
            <a:extLst>
              <a:ext uri="{28A0092B-C50C-407E-A947-70E740481C1C}">
                <a14:useLocalDpi xmlns:a14="http://schemas.microsoft.com/office/drawing/2010/main" val="0"/>
              </a:ext>
            </a:extLst>
          </a:blip>
          <a:srcRect l="786" t="31984" r="19097" b="22351"/>
          <a:stretch/>
        </p:blipFill>
        <p:spPr>
          <a:xfrm>
            <a:off x="107314" y="2545159"/>
            <a:ext cx="7424332" cy="2991477"/>
          </a:xfrm>
          <a:prstGeom prst="rect">
            <a:avLst/>
          </a:prstGeom>
          <a:ln w="28575">
            <a:solidFill>
              <a:schemeClr val="tx1">
                <a:lumMod val="75000"/>
                <a:lumOff val="25000"/>
              </a:schemeClr>
            </a:solidFill>
          </a:ln>
          <a:effectLst>
            <a:outerShdw blurRad="177800" dist="254000" dir="2700000" sx="99000" sy="99000" algn="tl" rotWithShape="0">
              <a:srgbClr val="333333">
                <a:alpha val="80000"/>
              </a:srgbClr>
            </a:outerShdw>
          </a:effectLst>
        </p:spPr>
      </p:pic>
      <p:pic>
        <p:nvPicPr>
          <p:cNvPr id="9" name="Imagen 8">
            <a:extLst>
              <a:ext uri="{FF2B5EF4-FFF2-40B4-BE49-F238E27FC236}">
                <a16:creationId xmlns:a16="http://schemas.microsoft.com/office/drawing/2014/main" id="{4E9DBE7F-761E-4A0C-83E7-A49EC89AC28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87" t="22917" r="10727" b="21111"/>
          <a:stretch/>
        </p:blipFill>
        <p:spPr>
          <a:xfrm>
            <a:off x="7939388" y="2176145"/>
            <a:ext cx="4027187" cy="1827654"/>
          </a:xfrm>
          <a:prstGeom prst="rect">
            <a:avLst/>
          </a:prstGeom>
          <a:ln w="28575">
            <a:solidFill>
              <a:schemeClr val="tx1">
                <a:lumMod val="75000"/>
                <a:lumOff val="25000"/>
              </a:schemeClr>
            </a:solidFill>
          </a:ln>
          <a:effectLst>
            <a:outerShdw blurRad="177800" dist="254000" dir="2700000" sx="99000" sy="99000" algn="tl" rotWithShape="0">
              <a:srgbClr val="333333">
                <a:alpha val="80000"/>
              </a:srgbClr>
            </a:outerShdw>
          </a:effectLst>
        </p:spPr>
      </p:pic>
      <p:pic>
        <p:nvPicPr>
          <p:cNvPr id="14" name="Imagen 13">
            <a:extLst>
              <a:ext uri="{FF2B5EF4-FFF2-40B4-BE49-F238E27FC236}">
                <a16:creationId xmlns:a16="http://schemas.microsoft.com/office/drawing/2014/main" id="{28202859-296B-41F2-BD2B-D7E0E88AE05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6778" b="16157"/>
          <a:stretch/>
        </p:blipFill>
        <p:spPr>
          <a:xfrm>
            <a:off x="7939390" y="4345702"/>
            <a:ext cx="4027185" cy="1909286"/>
          </a:xfrm>
          <a:prstGeom prst="rect">
            <a:avLst/>
          </a:prstGeom>
          <a:ln w="28575">
            <a:solidFill>
              <a:schemeClr val="tx1">
                <a:lumMod val="75000"/>
                <a:lumOff val="25000"/>
              </a:schemeClr>
            </a:solidFill>
          </a:ln>
          <a:effectLst>
            <a:outerShdw blurRad="177800" dist="254000" dir="2700000" sx="99000" sy="99000" algn="tl" rotWithShape="0">
              <a:srgbClr val="333333">
                <a:alpha val="80000"/>
              </a:srgbClr>
            </a:outerShdw>
          </a:effectLst>
        </p:spPr>
      </p:pic>
      <p:sp>
        <p:nvSpPr>
          <p:cNvPr id="19" name="object 8">
            <a:extLst>
              <a:ext uri="{FF2B5EF4-FFF2-40B4-BE49-F238E27FC236}">
                <a16:creationId xmlns:a16="http://schemas.microsoft.com/office/drawing/2014/main" id="{4217A0D5-F79E-41F6-B371-A185295D8B7A}"/>
              </a:ext>
            </a:extLst>
          </p:cNvPr>
          <p:cNvSpPr txBox="1"/>
          <p:nvPr/>
        </p:nvSpPr>
        <p:spPr>
          <a:xfrm>
            <a:off x="5917902" y="5739280"/>
            <a:ext cx="1816398" cy="172075"/>
          </a:xfrm>
          <a:prstGeom prst="rect">
            <a:avLst/>
          </a:prstGeom>
        </p:spPr>
        <p:txBody>
          <a:bodyPr vert="horz" wrap="square" lIns="0" tIns="0" rIns="0" bIns="0" rtlCol="0">
            <a:noAutofit/>
          </a:bodyPr>
          <a:lstStyle/>
          <a:p>
            <a:pPr marL="12700">
              <a:lnSpc>
                <a:spcPct val="100000"/>
              </a:lnSpc>
            </a:pPr>
            <a:r>
              <a:rPr lang="es-MX" sz="1000" b="1" spc="-10" dirty="0">
                <a:solidFill>
                  <a:srgbClr val="1F4E79"/>
                </a:solidFill>
                <a:latin typeface="Arial Black"/>
                <a:cs typeface="Arial Black"/>
              </a:rPr>
              <a:t>PLANTA DE CONJUNTO</a:t>
            </a:r>
            <a:endParaRPr sz="1000" dirty="0">
              <a:latin typeface="Arial Black"/>
              <a:cs typeface="Arial Black"/>
            </a:endParaRPr>
          </a:p>
        </p:txBody>
      </p:sp>
      <p:sp>
        <p:nvSpPr>
          <p:cNvPr id="20" name="object 8">
            <a:extLst>
              <a:ext uri="{FF2B5EF4-FFF2-40B4-BE49-F238E27FC236}">
                <a16:creationId xmlns:a16="http://schemas.microsoft.com/office/drawing/2014/main" id="{9ACF9761-02EA-4CD8-90B6-0CFC60C3CFBB}"/>
              </a:ext>
            </a:extLst>
          </p:cNvPr>
          <p:cNvSpPr txBox="1"/>
          <p:nvPr/>
        </p:nvSpPr>
        <p:spPr>
          <a:xfrm>
            <a:off x="7882238" y="4099438"/>
            <a:ext cx="1816398" cy="172075"/>
          </a:xfrm>
          <a:prstGeom prst="rect">
            <a:avLst/>
          </a:prstGeom>
        </p:spPr>
        <p:txBody>
          <a:bodyPr vert="horz" wrap="square" lIns="0" tIns="0" rIns="0" bIns="0" rtlCol="0">
            <a:noAutofit/>
          </a:bodyPr>
          <a:lstStyle/>
          <a:p>
            <a:pPr marL="12700">
              <a:lnSpc>
                <a:spcPct val="100000"/>
              </a:lnSpc>
            </a:pPr>
            <a:r>
              <a:rPr lang="es-MX" sz="1000" b="1" spc="-10" dirty="0">
                <a:solidFill>
                  <a:srgbClr val="1F4E79"/>
                </a:solidFill>
                <a:latin typeface="Arial Black"/>
                <a:cs typeface="Arial Black"/>
              </a:rPr>
              <a:t>PLANTA BAJA</a:t>
            </a:r>
            <a:endParaRPr sz="1000" dirty="0">
              <a:latin typeface="Arial Black"/>
              <a:cs typeface="Arial Black"/>
            </a:endParaRPr>
          </a:p>
        </p:txBody>
      </p:sp>
      <p:sp>
        <p:nvSpPr>
          <p:cNvPr id="21" name="object 8">
            <a:extLst>
              <a:ext uri="{FF2B5EF4-FFF2-40B4-BE49-F238E27FC236}">
                <a16:creationId xmlns:a16="http://schemas.microsoft.com/office/drawing/2014/main" id="{93376723-C14E-4D5E-AFB2-C1E188CA40F9}"/>
              </a:ext>
            </a:extLst>
          </p:cNvPr>
          <p:cNvSpPr txBox="1"/>
          <p:nvPr/>
        </p:nvSpPr>
        <p:spPr>
          <a:xfrm>
            <a:off x="7939388" y="6407795"/>
            <a:ext cx="1816398" cy="172075"/>
          </a:xfrm>
          <a:prstGeom prst="rect">
            <a:avLst/>
          </a:prstGeom>
        </p:spPr>
        <p:txBody>
          <a:bodyPr vert="horz" wrap="square" lIns="0" tIns="0" rIns="0" bIns="0" rtlCol="0">
            <a:noAutofit/>
          </a:bodyPr>
          <a:lstStyle/>
          <a:p>
            <a:pPr marL="12700">
              <a:lnSpc>
                <a:spcPct val="100000"/>
              </a:lnSpc>
            </a:pPr>
            <a:r>
              <a:rPr lang="es-MX" sz="1000" b="1" spc="-10" dirty="0">
                <a:solidFill>
                  <a:srgbClr val="1F4E79"/>
                </a:solidFill>
                <a:latin typeface="Arial Black"/>
                <a:cs typeface="Arial Black"/>
              </a:rPr>
              <a:t>PLANTA ALTA</a:t>
            </a:r>
            <a:endParaRPr sz="1000" dirty="0">
              <a:latin typeface="Arial Black"/>
              <a:cs typeface="Arial Black"/>
            </a:endParaRPr>
          </a:p>
        </p:txBody>
      </p:sp>
    </p:spTree>
    <p:extLst>
      <p:ext uri="{BB962C8B-B14F-4D97-AF65-F5344CB8AC3E}">
        <p14:creationId xmlns:p14="http://schemas.microsoft.com/office/powerpoint/2010/main" val="2106397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bject 3">
            <a:extLst>
              <a:ext uri="{FF2B5EF4-FFF2-40B4-BE49-F238E27FC236}">
                <a16:creationId xmlns:a16="http://schemas.microsoft.com/office/drawing/2014/main" id="{6AA381BC-AE6D-4130-A79E-94B82B588FE8}"/>
              </a:ext>
            </a:extLst>
          </p:cNvPr>
          <p:cNvSpPr/>
          <p:nvPr/>
        </p:nvSpPr>
        <p:spPr>
          <a:xfrm>
            <a:off x="6937629" y="1726640"/>
            <a:ext cx="4249889" cy="1778560"/>
          </a:xfrm>
          <a:prstGeom prst="rect">
            <a:avLst/>
          </a:prstGeom>
          <a:blipFill>
            <a:blip r:embed="rId2" cstate="print"/>
            <a:stretch>
              <a:fillRect t="-11246" b="-5916"/>
            </a:stretch>
          </a:blipFill>
        </p:spPr>
        <p:txBody>
          <a:bodyPr wrap="square" lIns="0" tIns="0" rIns="0" bIns="0" rtlCol="0">
            <a:noAutofit/>
          </a:bodyPr>
          <a:lstStyle/>
          <a:p>
            <a:endParaRPr dirty="0"/>
          </a:p>
        </p:txBody>
      </p:sp>
      <p:sp>
        <p:nvSpPr>
          <p:cNvPr id="2" name="object 2"/>
          <p:cNvSpPr/>
          <p:nvPr/>
        </p:nvSpPr>
        <p:spPr>
          <a:xfrm>
            <a:off x="8855964" y="1124458"/>
            <a:ext cx="3336035" cy="262127"/>
          </a:xfrm>
          <a:prstGeom prst="rect">
            <a:avLst/>
          </a:prstGeom>
          <a:blipFill>
            <a:blip r:embed="rId3" cstate="print"/>
            <a:stretch>
              <a:fillRect/>
            </a:stretch>
          </a:blipFill>
        </p:spPr>
        <p:txBody>
          <a:bodyPr wrap="square" lIns="0" tIns="0" rIns="0" bIns="0" rtlCol="0">
            <a:noAutofit/>
          </a:bodyPr>
          <a:lstStyle/>
          <a:p>
            <a:endParaRPr dirty="0"/>
          </a:p>
        </p:txBody>
      </p:sp>
      <p:sp>
        <p:nvSpPr>
          <p:cNvPr id="3" name="object 3"/>
          <p:cNvSpPr txBox="1">
            <a:spLocks noGrp="1"/>
          </p:cNvSpPr>
          <p:nvPr>
            <p:ph type="title"/>
          </p:nvPr>
        </p:nvSpPr>
        <p:spPr>
          <a:xfrm>
            <a:off x="-14654" y="369988"/>
            <a:ext cx="11946132" cy="556681"/>
          </a:xfrm>
          <a:prstGeom prst="rect">
            <a:avLst/>
          </a:prstGeom>
        </p:spPr>
        <p:txBody>
          <a:bodyPr vert="horz" wrap="square" lIns="0" tIns="0" rIns="0" bIns="0" rtlCol="0">
            <a:noAutofit/>
          </a:bodyPr>
          <a:lstStyle/>
          <a:p>
            <a:pPr marL="9458325">
              <a:lnSpc>
                <a:spcPct val="100000"/>
              </a:lnSpc>
            </a:pPr>
            <a:r>
              <a:rPr sz="2400" spc="-55" dirty="0">
                <a:solidFill>
                  <a:srgbClr val="FFFFFF"/>
                </a:solidFill>
                <a:latin typeface="Leelawadee UI Semilight"/>
                <a:cs typeface="Leelawadee UI Semilight"/>
              </a:rPr>
              <a:t>A</a:t>
            </a:r>
            <a:r>
              <a:rPr sz="2400" spc="-75" dirty="0">
                <a:solidFill>
                  <a:srgbClr val="FFFFFF"/>
                </a:solidFill>
                <a:latin typeface="Leelawadee UI Semilight"/>
                <a:cs typeface="Leelawadee UI Semilight"/>
              </a:rPr>
              <a:t>C</a:t>
            </a:r>
            <a:r>
              <a:rPr sz="2400" spc="-15" dirty="0">
                <a:solidFill>
                  <a:srgbClr val="FFFFFF"/>
                </a:solidFill>
                <a:latin typeface="Leelawadee UI Semilight"/>
                <a:cs typeface="Leelawadee UI Semilight"/>
              </a:rPr>
              <a:t>C</a:t>
            </a:r>
            <a:r>
              <a:rPr sz="2400" spc="0" dirty="0">
                <a:solidFill>
                  <a:srgbClr val="FFFFFF"/>
                </a:solidFill>
                <a:latin typeface="Leelawadee UI Semilight"/>
                <a:cs typeface="Leelawadee UI Semilight"/>
              </a:rPr>
              <a:t>I</a:t>
            </a:r>
            <a:r>
              <a:rPr sz="2400" spc="-50" dirty="0">
                <a:solidFill>
                  <a:srgbClr val="FFFFFF"/>
                </a:solidFill>
                <a:latin typeface="Leelawadee UI Semilight"/>
                <a:cs typeface="Leelawadee UI Semilight"/>
              </a:rPr>
              <a:t>O</a:t>
            </a:r>
            <a:r>
              <a:rPr sz="2400" spc="-55" dirty="0">
                <a:solidFill>
                  <a:srgbClr val="FFFFFF"/>
                </a:solidFill>
                <a:latin typeface="Leelawadee UI Semilight"/>
                <a:cs typeface="Leelawadee UI Semilight"/>
              </a:rPr>
              <a:t>N</a:t>
            </a:r>
            <a:r>
              <a:rPr sz="2400" spc="-35" dirty="0">
                <a:solidFill>
                  <a:srgbClr val="FFFFFF"/>
                </a:solidFill>
                <a:latin typeface="Leelawadee UI Semilight"/>
                <a:cs typeface="Leelawadee UI Semilight"/>
              </a:rPr>
              <a:t>E</a:t>
            </a:r>
            <a:r>
              <a:rPr sz="2400" spc="0" dirty="0">
                <a:solidFill>
                  <a:srgbClr val="FFFFFF"/>
                </a:solidFill>
                <a:latin typeface="Leelawadee UI Semilight"/>
                <a:cs typeface="Leelawadee UI Semilight"/>
              </a:rPr>
              <a:t>S</a:t>
            </a:r>
            <a:r>
              <a:rPr sz="2400" spc="-60" dirty="0">
                <a:solidFill>
                  <a:srgbClr val="FFFFFF"/>
                </a:solidFill>
                <a:latin typeface="Leelawadee UI Semilight"/>
                <a:cs typeface="Leelawadee UI Semilight"/>
              </a:rPr>
              <a:t> </a:t>
            </a:r>
            <a:r>
              <a:rPr sz="3600" b="1" spc="0" dirty="0">
                <a:solidFill>
                  <a:srgbClr val="FFFFFF"/>
                </a:solidFill>
                <a:latin typeface="Arial"/>
                <a:cs typeface="Arial"/>
              </a:rPr>
              <a:t>2020</a:t>
            </a:r>
            <a:endParaRPr sz="3600" dirty="0">
              <a:latin typeface="Arial"/>
              <a:cs typeface="Arial"/>
            </a:endParaRPr>
          </a:p>
        </p:txBody>
      </p:sp>
      <p:sp>
        <p:nvSpPr>
          <p:cNvPr id="14" name="object 2">
            <a:extLst>
              <a:ext uri="{FF2B5EF4-FFF2-40B4-BE49-F238E27FC236}">
                <a16:creationId xmlns:a16="http://schemas.microsoft.com/office/drawing/2014/main" id="{49CDEF35-5689-422A-AD4A-AF174EDB7BA1}"/>
              </a:ext>
            </a:extLst>
          </p:cNvPr>
          <p:cNvSpPr/>
          <p:nvPr/>
        </p:nvSpPr>
        <p:spPr>
          <a:xfrm>
            <a:off x="7149083" y="3429000"/>
            <a:ext cx="3698393" cy="1778560"/>
          </a:xfrm>
          <a:prstGeom prst="rect">
            <a:avLst/>
          </a:prstGeom>
          <a:blipFill>
            <a:blip r:embed="rId4" cstate="print"/>
            <a:stretch>
              <a:fillRect/>
            </a:stretch>
          </a:blipFill>
        </p:spPr>
        <p:txBody>
          <a:bodyPr wrap="square" lIns="0" tIns="0" rIns="0" bIns="0" rtlCol="0">
            <a:noAutofit/>
          </a:bodyPr>
          <a:lstStyle/>
          <a:p>
            <a:endParaRPr dirty="0"/>
          </a:p>
        </p:txBody>
      </p:sp>
      <p:sp>
        <p:nvSpPr>
          <p:cNvPr id="15" name="object 6">
            <a:extLst>
              <a:ext uri="{FF2B5EF4-FFF2-40B4-BE49-F238E27FC236}">
                <a16:creationId xmlns:a16="http://schemas.microsoft.com/office/drawing/2014/main" id="{EB22412E-715C-4BBD-BA66-0CF34C3194F6}"/>
              </a:ext>
            </a:extLst>
          </p:cNvPr>
          <p:cNvSpPr txBox="1"/>
          <p:nvPr/>
        </p:nvSpPr>
        <p:spPr>
          <a:xfrm>
            <a:off x="199136" y="1812925"/>
            <a:ext cx="3860800" cy="629285"/>
          </a:xfrm>
          <a:prstGeom prst="rect">
            <a:avLst/>
          </a:prstGeom>
        </p:spPr>
        <p:txBody>
          <a:bodyPr vert="horz" wrap="square" lIns="0" tIns="0" rIns="0" bIns="0" rtlCol="0">
            <a:noAutofit/>
          </a:bodyPr>
          <a:lstStyle/>
          <a:p>
            <a:pPr marL="12700">
              <a:lnSpc>
                <a:spcPct val="100000"/>
              </a:lnSpc>
            </a:pPr>
            <a:r>
              <a:rPr sz="1100" dirty="0">
                <a:solidFill>
                  <a:srgbClr val="1F4E79"/>
                </a:solidFill>
                <a:latin typeface="Leelawadee UI Semilight"/>
                <a:cs typeface="Leelawadee UI Semilight"/>
              </a:rPr>
              <a:t>PR</a:t>
            </a:r>
            <a:r>
              <a:rPr sz="1100" spc="-10" dirty="0">
                <a:solidFill>
                  <a:srgbClr val="1F4E79"/>
                </a:solidFill>
                <a:latin typeface="Leelawadee UI Semilight"/>
                <a:cs typeface="Leelawadee UI Semilight"/>
              </a:rPr>
              <a:t>O</a:t>
            </a:r>
            <a:r>
              <a:rPr sz="1100" spc="-15" dirty="0">
                <a:solidFill>
                  <a:srgbClr val="1F4E79"/>
                </a:solidFill>
                <a:latin typeface="Leelawadee UI Semilight"/>
                <a:cs typeface="Leelawadee UI Semilight"/>
              </a:rPr>
              <a:t>Y</a:t>
            </a:r>
            <a:r>
              <a:rPr sz="1100" spc="-20" dirty="0">
                <a:solidFill>
                  <a:srgbClr val="1F4E79"/>
                </a:solidFill>
                <a:latin typeface="Leelawadee UI Semilight"/>
                <a:cs typeface="Leelawadee UI Semilight"/>
              </a:rPr>
              <a:t>E</a:t>
            </a:r>
            <a:r>
              <a:rPr sz="1100" spc="-15" dirty="0">
                <a:solidFill>
                  <a:srgbClr val="1F4E79"/>
                </a:solidFill>
                <a:latin typeface="Leelawadee UI Semilight"/>
                <a:cs typeface="Leelawadee UI Semilight"/>
              </a:rPr>
              <a:t>C</a:t>
            </a:r>
            <a:r>
              <a:rPr sz="1100" spc="-20" dirty="0">
                <a:solidFill>
                  <a:srgbClr val="1F4E79"/>
                </a:solidFill>
                <a:latin typeface="Leelawadee UI Semilight"/>
                <a:cs typeface="Leelawadee UI Semilight"/>
              </a:rPr>
              <a:t>T</a:t>
            </a:r>
            <a:r>
              <a:rPr sz="1100" spc="0" dirty="0">
                <a:solidFill>
                  <a:srgbClr val="1F4E79"/>
                </a:solidFill>
                <a:latin typeface="Leelawadee UI Semilight"/>
                <a:cs typeface="Leelawadee UI Semilight"/>
              </a:rPr>
              <a:t>O </a:t>
            </a:r>
            <a:r>
              <a:rPr sz="1100" spc="-50" dirty="0">
                <a:solidFill>
                  <a:srgbClr val="1F4E79"/>
                </a:solidFill>
                <a:latin typeface="Leelawadee UI Semilight"/>
                <a:cs typeface="Leelawadee UI Semilight"/>
              </a:rPr>
              <a:t> </a:t>
            </a:r>
            <a:r>
              <a:rPr sz="1800" b="1" spc="0" dirty="0">
                <a:solidFill>
                  <a:srgbClr val="1F4E79"/>
                </a:solidFill>
                <a:latin typeface="Arial"/>
                <a:cs typeface="Arial"/>
              </a:rPr>
              <a:t>NUEVO</a:t>
            </a:r>
            <a:r>
              <a:rPr sz="1800" b="1" spc="-5" dirty="0">
                <a:solidFill>
                  <a:srgbClr val="1F4E79"/>
                </a:solidFill>
                <a:latin typeface="Arial"/>
                <a:cs typeface="Arial"/>
              </a:rPr>
              <a:t> </a:t>
            </a:r>
            <a:r>
              <a:rPr sz="1800" b="1" spc="0" dirty="0">
                <a:solidFill>
                  <a:srgbClr val="1F4E79"/>
                </a:solidFill>
                <a:latin typeface="Arial"/>
                <a:cs typeface="Arial"/>
              </a:rPr>
              <a:t>MUSEO</a:t>
            </a:r>
            <a:r>
              <a:rPr sz="1800" b="1" spc="5" dirty="0">
                <a:solidFill>
                  <a:srgbClr val="1F4E79"/>
                </a:solidFill>
                <a:latin typeface="Arial"/>
                <a:cs typeface="Arial"/>
              </a:rPr>
              <a:t> </a:t>
            </a:r>
            <a:r>
              <a:rPr sz="1800" b="1" spc="0" dirty="0">
                <a:solidFill>
                  <a:srgbClr val="1F4E79"/>
                </a:solidFill>
                <a:latin typeface="Arial"/>
                <a:cs typeface="Arial"/>
              </a:rPr>
              <a:t>DE</a:t>
            </a:r>
            <a:r>
              <a:rPr sz="1800" b="1" spc="5" dirty="0">
                <a:solidFill>
                  <a:srgbClr val="1F4E79"/>
                </a:solidFill>
                <a:latin typeface="Arial"/>
                <a:cs typeface="Arial"/>
              </a:rPr>
              <a:t> </a:t>
            </a:r>
            <a:r>
              <a:rPr sz="1800" b="1" spc="0" dirty="0">
                <a:solidFill>
                  <a:srgbClr val="1F4E79"/>
                </a:solidFill>
                <a:latin typeface="Arial"/>
                <a:cs typeface="Arial"/>
              </a:rPr>
              <a:t>M</a:t>
            </a:r>
            <a:r>
              <a:rPr sz="1800" b="1" spc="5" dirty="0">
                <a:solidFill>
                  <a:srgbClr val="1F4E79"/>
                </a:solidFill>
                <a:latin typeface="Arial"/>
                <a:cs typeface="Arial"/>
              </a:rPr>
              <a:t>O</a:t>
            </a:r>
            <a:r>
              <a:rPr sz="1800" b="1" spc="0" dirty="0">
                <a:solidFill>
                  <a:srgbClr val="1F4E79"/>
                </a:solidFill>
                <a:latin typeface="Arial"/>
                <a:cs typeface="Arial"/>
              </a:rPr>
              <a:t>M</a:t>
            </a:r>
            <a:r>
              <a:rPr sz="1800" b="1" spc="5" dirty="0">
                <a:solidFill>
                  <a:srgbClr val="1F4E79"/>
                </a:solidFill>
                <a:latin typeface="Arial"/>
                <a:cs typeface="Arial"/>
              </a:rPr>
              <a:t>I</a:t>
            </a:r>
            <a:r>
              <a:rPr sz="1800" b="1" spc="-50" dirty="0">
                <a:solidFill>
                  <a:srgbClr val="1F4E79"/>
                </a:solidFill>
                <a:latin typeface="Arial"/>
                <a:cs typeface="Arial"/>
              </a:rPr>
              <a:t>A</a:t>
            </a:r>
            <a:r>
              <a:rPr sz="1800" b="1" spc="0" dirty="0">
                <a:solidFill>
                  <a:srgbClr val="1F4E79"/>
                </a:solidFill>
                <a:latin typeface="Arial"/>
                <a:cs typeface="Arial"/>
              </a:rPr>
              <a:t>S</a:t>
            </a:r>
            <a:endParaRPr sz="1800" dirty="0">
              <a:latin typeface="Arial"/>
              <a:cs typeface="Arial"/>
            </a:endParaRPr>
          </a:p>
          <a:p>
            <a:pPr>
              <a:lnSpc>
                <a:spcPts val="1200"/>
              </a:lnSpc>
              <a:spcBef>
                <a:spcPts val="26"/>
              </a:spcBef>
            </a:pPr>
            <a:endParaRPr sz="1200" dirty="0"/>
          </a:p>
          <a:p>
            <a:pPr marL="140970">
              <a:lnSpc>
                <a:spcPct val="100000"/>
              </a:lnSpc>
            </a:pPr>
            <a:r>
              <a:rPr sz="1200" b="1" spc="-10" dirty="0">
                <a:solidFill>
                  <a:srgbClr val="1F4E79"/>
                </a:solidFill>
                <a:latin typeface="Arial Black"/>
                <a:cs typeface="Arial Black"/>
              </a:rPr>
              <a:t>D</a:t>
            </a:r>
            <a:r>
              <a:rPr sz="1200" b="1" spc="-30" dirty="0">
                <a:solidFill>
                  <a:srgbClr val="1F4E79"/>
                </a:solidFill>
                <a:latin typeface="Arial Black"/>
                <a:cs typeface="Arial Black"/>
              </a:rPr>
              <a:t>a</a:t>
            </a:r>
            <a:r>
              <a:rPr sz="1200" b="1" spc="-15" dirty="0">
                <a:solidFill>
                  <a:srgbClr val="1F4E79"/>
                </a:solidFill>
                <a:latin typeface="Arial Black"/>
                <a:cs typeface="Arial Black"/>
              </a:rPr>
              <a:t>t</a:t>
            </a:r>
            <a:r>
              <a:rPr sz="1200" b="1" spc="-10" dirty="0">
                <a:solidFill>
                  <a:srgbClr val="1F4E79"/>
                </a:solidFill>
                <a:latin typeface="Arial Black"/>
                <a:cs typeface="Arial Black"/>
              </a:rPr>
              <a:t>os</a:t>
            </a:r>
            <a:r>
              <a:rPr sz="1200" b="1" spc="5" dirty="0">
                <a:solidFill>
                  <a:srgbClr val="1F4E79"/>
                </a:solidFill>
                <a:latin typeface="Arial Black"/>
                <a:cs typeface="Arial Black"/>
              </a:rPr>
              <a:t> </a:t>
            </a:r>
            <a:r>
              <a:rPr sz="1200" b="1" spc="0" dirty="0">
                <a:solidFill>
                  <a:srgbClr val="1F4E79"/>
                </a:solidFill>
                <a:latin typeface="Arial Black"/>
                <a:cs typeface="Arial Black"/>
              </a:rPr>
              <a:t>Téc</a:t>
            </a:r>
            <a:r>
              <a:rPr sz="1200" b="1" spc="-10" dirty="0">
                <a:solidFill>
                  <a:srgbClr val="1F4E79"/>
                </a:solidFill>
                <a:latin typeface="Arial Black"/>
                <a:cs typeface="Arial Black"/>
              </a:rPr>
              <a:t>nicos</a:t>
            </a:r>
            <a:r>
              <a:rPr sz="1200" b="1" spc="-5" dirty="0">
                <a:solidFill>
                  <a:srgbClr val="1F4E79"/>
                </a:solidFill>
                <a:latin typeface="Arial Black"/>
                <a:cs typeface="Arial Black"/>
              </a:rPr>
              <a:t> </a:t>
            </a:r>
            <a:r>
              <a:rPr sz="1200" b="1" spc="-10" dirty="0">
                <a:solidFill>
                  <a:srgbClr val="1F4E79"/>
                </a:solidFill>
                <a:latin typeface="Arial Black"/>
                <a:cs typeface="Arial Black"/>
              </a:rPr>
              <a:t>del p</a:t>
            </a:r>
            <a:r>
              <a:rPr sz="1200" b="1" spc="5" dirty="0">
                <a:solidFill>
                  <a:srgbClr val="1F4E79"/>
                </a:solidFill>
                <a:latin typeface="Arial Black"/>
                <a:cs typeface="Arial Black"/>
              </a:rPr>
              <a:t>r</a:t>
            </a:r>
            <a:r>
              <a:rPr sz="1200" b="1" spc="-35" dirty="0">
                <a:solidFill>
                  <a:srgbClr val="1F4E79"/>
                </a:solidFill>
                <a:latin typeface="Arial Black"/>
                <a:cs typeface="Arial Black"/>
              </a:rPr>
              <a:t>oy</a:t>
            </a:r>
            <a:r>
              <a:rPr sz="1200" b="1" spc="-10" dirty="0">
                <a:solidFill>
                  <a:srgbClr val="1F4E79"/>
                </a:solidFill>
                <a:latin typeface="Arial Black"/>
                <a:cs typeface="Arial Black"/>
              </a:rPr>
              <a:t>ec</a:t>
            </a:r>
            <a:r>
              <a:rPr sz="1200" b="1" spc="-15" dirty="0">
                <a:solidFill>
                  <a:srgbClr val="1F4E79"/>
                </a:solidFill>
                <a:latin typeface="Arial Black"/>
                <a:cs typeface="Arial Black"/>
              </a:rPr>
              <a:t>t</a:t>
            </a:r>
            <a:r>
              <a:rPr sz="1200" b="1" spc="5" dirty="0">
                <a:solidFill>
                  <a:srgbClr val="1F4E79"/>
                </a:solidFill>
                <a:latin typeface="Arial Black"/>
                <a:cs typeface="Arial Black"/>
              </a:rPr>
              <a:t>o</a:t>
            </a:r>
            <a:r>
              <a:rPr sz="1000" b="1" spc="-5" dirty="0">
                <a:solidFill>
                  <a:srgbClr val="1F4E79"/>
                </a:solidFill>
                <a:latin typeface="Arial Black"/>
                <a:cs typeface="Arial Black"/>
              </a:rPr>
              <a:t>:</a:t>
            </a:r>
            <a:endParaRPr sz="1000" dirty="0">
              <a:latin typeface="Arial Black"/>
              <a:cs typeface="Arial Black"/>
            </a:endParaRPr>
          </a:p>
        </p:txBody>
      </p:sp>
      <p:sp>
        <p:nvSpPr>
          <p:cNvPr id="26" name="object 7">
            <a:extLst>
              <a:ext uri="{FF2B5EF4-FFF2-40B4-BE49-F238E27FC236}">
                <a16:creationId xmlns:a16="http://schemas.microsoft.com/office/drawing/2014/main" id="{96E596B2-23F1-46C4-9079-8D83931D3AE3}"/>
              </a:ext>
            </a:extLst>
          </p:cNvPr>
          <p:cNvSpPr txBox="1"/>
          <p:nvPr/>
        </p:nvSpPr>
        <p:spPr>
          <a:xfrm>
            <a:off x="307644" y="2651125"/>
            <a:ext cx="1878964" cy="1143635"/>
          </a:xfrm>
          <a:prstGeom prst="rect">
            <a:avLst/>
          </a:prstGeom>
        </p:spPr>
        <p:txBody>
          <a:bodyPr vert="horz" wrap="square" lIns="0" tIns="0" rIns="0" bIns="0" rtlCol="0">
            <a:noAutofit/>
          </a:bodyPr>
          <a:lstStyle/>
          <a:p>
            <a:pPr marL="184785" indent="-172720">
              <a:lnSpc>
                <a:spcPct val="100000"/>
              </a:lnSpc>
              <a:buClr>
                <a:srgbClr val="1F4E79"/>
              </a:buClr>
              <a:buFont typeface="Arial"/>
              <a:buChar char="•"/>
              <a:tabLst>
                <a:tab pos="184785" algn="l"/>
              </a:tabLst>
            </a:pPr>
            <a:r>
              <a:rPr sz="1200" spc="0" dirty="0">
                <a:solidFill>
                  <a:srgbClr val="1F4E79"/>
                </a:solidFill>
                <a:latin typeface="Arial"/>
                <a:cs typeface="Arial"/>
              </a:rPr>
              <a:t>Sup</a:t>
            </a:r>
            <a:r>
              <a:rPr sz="1200" spc="5" dirty="0">
                <a:solidFill>
                  <a:srgbClr val="1F4E79"/>
                </a:solidFill>
                <a:latin typeface="Arial"/>
                <a:cs typeface="Arial"/>
              </a:rPr>
              <a:t>e</a:t>
            </a:r>
            <a:r>
              <a:rPr sz="1200" spc="-5" dirty="0">
                <a:solidFill>
                  <a:srgbClr val="1F4E79"/>
                </a:solidFill>
                <a:latin typeface="Arial"/>
                <a:cs typeface="Arial"/>
              </a:rPr>
              <a:t>r</a:t>
            </a:r>
            <a:r>
              <a:rPr sz="1200" spc="10" dirty="0">
                <a:solidFill>
                  <a:srgbClr val="1F4E79"/>
                </a:solidFill>
                <a:latin typeface="Arial"/>
                <a:cs typeface="Arial"/>
              </a:rPr>
              <a:t>f</a:t>
            </a:r>
            <a:r>
              <a:rPr sz="1200" spc="0" dirty="0">
                <a:solidFill>
                  <a:srgbClr val="1F4E79"/>
                </a:solidFill>
                <a:latin typeface="Arial"/>
                <a:cs typeface="Arial"/>
              </a:rPr>
              <a:t>i</a:t>
            </a:r>
            <a:r>
              <a:rPr sz="1200" spc="-5" dirty="0">
                <a:solidFill>
                  <a:srgbClr val="1F4E79"/>
                </a:solidFill>
                <a:latin typeface="Arial"/>
                <a:cs typeface="Arial"/>
              </a:rPr>
              <a:t>c</a:t>
            </a:r>
            <a:r>
              <a:rPr sz="1200" spc="-15" dirty="0">
                <a:solidFill>
                  <a:srgbClr val="1F4E79"/>
                </a:solidFill>
                <a:latin typeface="Arial"/>
                <a:cs typeface="Arial"/>
              </a:rPr>
              <a:t>i</a:t>
            </a:r>
            <a:r>
              <a:rPr sz="1200" spc="0" dirty="0">
                <a:solidFill>
                  <a:srgbClr val="1F4E79"/>
                </a:solidFill>
                <a:latin typeface="Arial"/>
                <a:cs typeface="Arial"/>
              </a:rPr>
              <a:t>e</a:t>
            </a:r>
            <a:r>
              <a:rPr sz="1200" spc="-35" dirty="0">
                <a:solidFill>
                  <a:srgbClr val="1F4E79"/>
                </a:solidFill>
                <a:latin typeface="Arial"/>
                <a:cs typeface="Arial"/>
              </a:rPr>
              <a:t> </a:t>
            </a:r>
            <a:r>
              <a:rPr sz="1200" spc="0" dirty="0">
                <a:solidFill>
                  <a:srgbClr val="1F4E79"/>
                </a:solidFill>
                <a:latin typeface="Arial"/>
                <a:cs typeface="Arial"/>
              </a:rPr>
              <a:t>const</a:t>
            </a:r>
            <a:r>
              <a:rPr sz="1200" spc="-5" dirty="0">
                <a:solidFill>
                  <a:srgbClr val="1F4E79"/>
                </a:solidFill>
                <a:latin typeface="Arial"/>
                <a:cs typeface="Arial"/>
              </a:rPr>
              <a:t>r</a:t>
            </a:r>
            <a:r>
              <a:rPr sz="1200" spc="0" dirty="0">
                <a:solidFill>
                  <a:srgbClr val="1F4E79"/>
                </a:solidFill>
                <a:latin typeface="Arial"/>
                <a:cs typeface="Arial"/>
              </a:rPr>
              <a:t>uid</a:t>
            </a:r>
            <a:r>
              <a:rPr sz="1200" spc="-10" dirty="0">
                <a:solidFill>
                  <a:srgbClr val="1F4E79"/>
                </a:solidFill>
                <a:latin typeface="Arial"/>
                <a:cs typeface="Arial"/>
              </a:rPr>
              <a:t>a</a:t>
            </a:r>
            <a:r>
              <a:rPr sz="1200" spc="0" dirty="0">
                <a:solidFill>
                  <a:srgbClr val="1F4E79"/>
                </a:solidFill>
                <a:latin typeface="Arial"/>
                <a:cs typeface="Arial"/>
              </a:rPr>
              <a:t>:</a:t>
            </a:r>
            <a:endParaRPr sz="1200" dirty="0">
              <a:latin typeface="Arial"/>
              <a:cs typeface="Arial"/>
            </a:endParaRPr>
          </a:p>
          <a:p>
            <a:pPr marL="184785" indent="-172720">
              <a:lnSpc>
                <a:spcPct val="100000"/>
              </a:lnSpc>
              <a:spcBef>
                <a:spcPts val="290"/>
              </a:spcBef>
              <a:buClr>
                <a:srgbClr val="1F4E79"/>
              </a:buClr>
              <a:buFont typeface="Arial"/>
              <a:buChar char="•"/>
              <a:tabLst>
                <a:tab pos="184785" algn="l"/>
              </a:tabLst>
            </a:pPr>
            <a:r>
              <a:rPr sz="1200" spc="0" dirty="0">
                <a:solidFill>
                  <a:srgbClr val="1F4E79"/>
                </a:solidFill>
                <a:latin typeface="Arial"/>
                <a:cs typeface="Arial"/>
              </a:rPr>
              <a:t>Sup</a:t>
            </a:r>
            <a:r>
              <a:rPr sz="1200" spc="5" dirty="0">
                <a:solidFill>
                  <a:srgbClr val="1F4E79"/>
                </a:solidFill>
                <a:latin typeface="Arial"/>
                <a:cs typeface="Arial"/>
              </a:rPr>
              <a:t>e</a:t>
            </a:r>
            <a:r>
              <a:rPr sz="1200" spc="-5" dirty="0">
                <a:solidFill>
                  <a:srgbClr val="1F4E79"/>
                </a:solidFill>
                <a:latin typeface="Arial"/>
                <a:cs typeface="Arial"/>
              </a:rPr>
              <a:t>r</a:t>
            </a:r>
            <a:r>
              <a:rPr sz="1200" spc="10" dirty="0">
                <a:solidFill>
                  <a:srgbClr val="1F4E79"/>
                </a:solidFill>
                <a:latin typeface="Arial"/>
                <a:cs typeface="Arial"/>
              </a:rPr>
              <a:t>f</a:t>
            </a:r>
            <a:r>
              <a:rPr sz="1200" spc="0" dirty="0">
                <a:solidFill>
                  <a:srgbClr val="1F4E79"/>
                </a:solidFill>
                <a:latin typeface="Arial"/>
                <a:cs typeface="Arial"/>
              </a:rPr>
              <a:t>i</a:t>
            </a:r>
            <a:r>
              <a:rPr sz="1200" spc="-5" dirty="0">
                <a:solidFill>
                  <a:srgbClr val="1F4E79"/>
                </a:solidFill>
                <a:latin typeface="Arial"/>
                <a:cs typeface="Arial"/>
              </a:rPr>
              <a:t>c</a:t>
            </a:r>
            <a:r>
              <a:rPr sz="1200" spc="-15" dirty="0">
                <a:solidFill>
                  <a:srgbClr val="1F4E79"/>
                </a:solidFill>
                <a:latin typeface="Arial"/>
                <a:cs typeface="Arial"/>
              </a:rPr>
              <a:t>i</a:t>
            </a:r>
            <a:r>
              <a:rPr sz="1200" spc="0" dirty="0">
                <a:solidFill>
                  <a:srgbClr val="1F4E79"/>
                </a:solidFill>
                <a:latin typeface="Arial"/>
                <a:cs typeface="Arial"/>
              </a:rPr>
              <a:t>e</a:t>
            </a:r>
            <a:r>
              <a:rPr sz="1200" spc="-35" dirty="0">
                <a:solidFill>
                  <a:srgbClr val="1F4E79"/>
                </a:solidFill>
                <a:latin typeface="Arial"/>
                <a:cs typeface="Arial"/>
              </a:rPr>
              <a:t> </a:t>
            </a:r>
            <a:r>
              <a:rPr sz="1200" spc="0" dirty="0">
                <a:solidFill>
                  <a:srgbClr val="1F4E79"/>
                </a:solidFill>
                <a:latin typeface="Arial"/>
                <a:cs typeface="Arial"/>
              </a:rPr>
              <a:t>de</a:t>
            </a:r>
            <a:r>
              <a:rPr sz="1200" spc="-20" dirty="0">
                <a:solidFill>
                  <a:srgbClr val="1F4E79"/>
                </a:solidFill>
                <a:latin typeface="Arial"/>
                <a:cs typeface="Arial"/>
              </a:rPr>
              <a:t> </a:t>
            </a:r>
            <a:r>
              <a:rPr sz="1200" spc="0" dirty="0">
                <a:solidFill>
                  <a:srgbClr val="1F4E79"/>
                </a:solidFill>
                <a:latin typeface="Arial"/>
                <a:cs typeface="Arial"/>
              </a:rPr>
              <a:t>e</a:t>
            </a:r>
            <a:r>
              <a:rPr sz="1200" spc="-10" dirty="0">
                <a:solidFill>
                  <a:srgbClr val="1F4E79"/>
                </a:solidFill>
                <a:latin typeface="Arial"/>
                <a:cs typeface="Arial"/>
              </a:rPr>
              <a:t>x</a:t>
            </a:r>
            <a:r>
              <a:rPr sz="1200" spc="0" dirty="0">
                <a:solidFill>
                  <a:srgbClr val="1F4E79"/>
                </a:solidFill>
                <a:latin typeface="Arial"/>
                <a:cs typeface="Arial"/>
              </a:rPr>
              <a:t>p</a:t>
            </a:r>
            <a:r>
              <a:rPr sz="1200" spc="5" dirty="0">
                <a:solidFill>
                  <a:srgbClr val="1F4E79"/>
                </a:solidFill>
                <a:latin typeface="Arial"/>
                <a:cs typeface="Arial"/>
              </a:rPr>
              <a:t>o</a:t>
            </a:r>
            <a:r>
              <a:rPr sz="1200" spc="0" dirty="0">
                <a:solidFill>
                  <a:srgbClr val="1F4E79"/>
                </a:solidFill>
                <a:latin typeface="Arial"/>
                <a:cs typeface="Arial"/>
              </a:rPr>
              <a:t>s</a:t>
            </a:r>
            <a:r>
              <a:rPr sz="1200" spc="-5" dirty="0">
                <a:solidFill>
                  <a:srgbClr val="1F4E79"/>
                </a:solidFill>
                <a:latin typeface="Arial"/>
                <a:cs typeface="Arial"/>
              </a:rPr>
              <a:t>i</a:t>
            </a:r>
            <a:r>
              <a:rPr sz="1200" spc="0" dirty="0">
                <a:solidFill>
                  <a:srgbClr val="1F4E79"/>
                </a:solidFill>
                <a:latin typeface="Arial"/>
                <a:cs typeface="Arial"/>
              </a:rPr>
              <a:t>c</a:t>
            </a:r>
            <a:r>
              <a:rPr sz="1200" spc="-5" dirty="0">
                <a:solidFill>
                  <a:srgbClr val="1F4E79"/>
                </a:solidFill>
                <a:latin typeface="Arial"/>
                <a:cs typeface="Arial"/>
              </a:rPr>
              <a:t>i</a:t>
            </a:r>
            <a:r>
              <a:rPr sz="1200" spc="0" dirty="0">
                <a:solidFill>
                  <a:srgbClr val="1F4E79"/>
                </a:solidFill>
                <a:latin typeface="Arial"/>
                <a:cs typeface="Arial"/>
              </a:rPr>
              <a:t>ó</a:t>
            </a:r>
            <a:r>
              <a:rPr sz="1200" spc="10" dirty="0">
                <a:solidFill>
                  <a:srgbClr val="1F4E79"/>
                </a:solidFill>
                <a:latin typeface="Arial"/>
                <a:cs typeface="Arial"/>
              </a:rPr>
              <a:t>n</a:t>
            </a:r>
            <a:r>
              <a:rPr sz="900" spc="0" dirty="0">
                <a:solidFill>
                  <a:srgbClr val="1F4E79"/>
                </a:solidFill>
                <a:latin typeface="Arial"/>
                <a:cs typeface="Arial"/>
              </a:rPr>
              <a:t>:</a:t>
            </a:r>
            <a:endParaRPr sz="900" dirty="0">
              <a:latin typeface="Arial"/>
              <a:cs typeface="Arial"/>
            </a:endParaRPr>
          </a:p>
          <a:p>
            <a:pPr marL="193040" indent="-172720">
              <a:lnSpc>
                <a:spcPct val="100000"/>
              </a:lnSpc>
              <a:spcBef>
                <a:spcPts val="345"/>
              </a:spcBef>
              <a:buClr>
                <a:srgbClr val="1F4E79"/>
              </a:buClr>
              <a:buFont typeface="Arial"/>
              <a:buChar char="•"/>
              <a:tabLst>
                <a:tab pos="193040" algn="l"/>
              </a:tabLst>
            </a:pPr>
            <a:r>
              <a:rPr sz="1200" spc="0" dirty="0">
                <a:solidFill>
                  <a:srgbClr val="1F4E79"/>
                </a:solidFill>
                <a:latin typeface="Arial"/>
                <a:cs typeface="Arial"/>
              </a:rPr>
              <a:t>Estruct</a:t>
            </a:r>
            <a:r>
              <a:rPr sz="1200" spc="5" dirty="0">
                <a:solidFill>
                  <a:srgbClr val="1F4E79"/>
                </a:solidFill>
                <a:latin typeface="Arial"/>
                <a:cs typeface="Arial"/>
              </a:rPr>
              <a:t>u</a:t>
            </a:r>
            <a:r>
              <a:rPr sz="1200" spc="0" dirty="0">
                <a:solidFill>
                  <a:srgbClr val="1F4E79"/>
                </a:solidFill>
                <a:latin typeface="Arial"/>
                <a:cs typeface="Arial"/>
              </a:rPr>
              <a:t>ra:</a:t>
            </a:r>
            <a:endParaRPr sz="1200" dirty="0">
              <a:latin typeface="Arial"/>
              <a:cs typeface="Arial"/>
            </a:endParaRPr>
          </a:p>
          <a:p>
            <a:pPr marL="193040" indent="-172720">
              <a:lnSpc>
                <a:spcPct val="100000"/>
              </a:lnSpc>
              <a:spcBef>
                <a:spcPts val="140"/>
              </a:spcBef>
              <a:buClr>
                <a:srgbClr val="1F4E79"/>
              </a:buClr>
              <a:buFont typeface="Arial"/>
              <a:buChar char="•"/>
              <a:tabLst>
                <a:tab pos="193040" algn="l"/>
              </a:tabLst>
            </a:pPr>
            <a:r>
              <a:rPr sz="1200" spc="0" dirty="0">
                <a:solidFill>
                  <a:srgbClr val="1F4E79"/>
                </a:solidFill>
                <a:latin typeface="Arial"/>
                <a:cs typeface="Arial"/>
              </a:rPr>
              <a:t>Ca</a:t>
            </a:r>
            <a:r>
              <a:rPr sz="1200" spc="5" dirty="0">
                <a:solidFill>
                  <a:srgbClr val="1F4E79"/>
                </a:solidFill>
                <a:latin typeface="Arial"/>
                <a:cs typeface="Arial"/>
              </a:rPr>
              <a:t>p</a:t>
            </a:r>
            <a:r>
              <a:rPr sz="1200" spc="0" dirty="0">
                <a:solidFill>
                  <a:srgbClr val="1F4E79"/>
                </a:solidFill>
                <a:latin typeface="Arial"/>
                <a:cs typeface="Arial"/>
              </a:rPr>
              <a:t>acid</a:t>
            </a:r>
            <a:r>
              <a:rPr sz="1200" spc="-5" dirty="0">
                <a:solidFill>
                  <a:srgbClr val="1F4E79"/>
                </a:solidFill>
                <a:latin typeface="Arial"/>
                <a:cs typeface="Arial"/>
              </a:rPr>
              <a:t>a</a:t>
            </a:r>
            <a:r>
              <a:rPr sz="1200" spc="0" dirty="0">
                <a:solidFill>
                  <a:srgbClr val="1F4E79"/>
                </a:solidFill>
                <a:latin typeface="Arial"/>
                <a:cs typeface="Arial"/>
              </a:rPr>
              <a:t>d</a:t>
            </a:r>
            <a:r>
              <a:rPr sz="1200" spc="-45" dirty="0">
                <a:solidFill>
                  <a:srgbClr val="1F4E79"/>
                </a:solidFill>
                <a:latin typeface="Arial"/>
                <a:cs typeface="Arial"/>
              </a:rPr>
              <a:t> </a:t>
            </a:r>
            <a:r>
              <a:rPr sz="1200" spc="0" dirty="0">
                <a:solidFill>
                  <a:srgbClr val="1F4E79"/>
                </a:solidFill>
                <a:latin typeface="Arial"/>
                <a:cs typeface="Arial"/>
              </a:rPr>
              <a:t>de</a:t>
            </a:r>
            <a:r>
              <a:rPr sz="1200" spc="-10" dirty="0">
                <a:solidFill>
                  <a:srgbClr val="1F4E79"/>
                </a:solidFill>
                <a:latin typeface="Arial"/>
                <a:cs typeface="Arial"/>
              </a:rPr>
              <a:t> </a:t>
            </a:r>
            <a:r>
              <a:rPr sz="1200" spc="0" dirty="0">
                <a:solidFill>
                  <a:srgbClr val="1F4E79"/>
                </a:solidFill>
                <a:latin typeface="Arial"/>
                <a:cs typeface="Arial"/>
              </a:rPr>
              <a:t>Usu</a:t>
            </a:r>
            <a:r>
              <a:rPr sz="1200" spc="5" dirty="0">
                <a:solidFill>
                  <a:srgbClr val="1F4E79"/>
                </a:solidFill>
                <a:latin typeface="Arial"/>
                <a:cs typeface="Arial"/>
              </a:rPr>
              <a:t>a</a:t>
            </a:r>
            <a:r>
              <a:rPr sz="1200" spc="0" dirty="0">
                <a:solidFill>
                  <a:srgbClr val="1F4E79"/>
                </a:solidFill>
                <a:latin typeface="Arial"/>
                <a:cs typeface="Arial"/>
              </a:rPr>
              <a:t>r</a:t>
            </a:r>
            <a:r>
              <a:rPr sz="1200" spc="-10" dirty="0">
                <a:solidFill>
                  <a:srgbClr val="1F4E79"/>
                </a:solidFill>
                <a:latin typeface="Arial"/>
                <a:cs typeface="Arial"/>
              </a:rPr>
              <a:t>i</a:t>
            </a:r>
            <a:r>
              <a:rPr sz="1200" spc="0" dirty="0">
                <a:solidFill>
                  <a:srgbClr val="1F4E79"/>
                </a:solidFill>
                <a:latin typeface="Arial"/>
                <a:cs typeface="Arial"/>
              </a:rPr>
              <a:t>o</a:t>
            </a:r>
            <a:r>
              <a:rPr sz="1200" spc="5" dirty="0">
                <a:solidFill>
                  <a:srgbClr val="1F4E79"/>
                </a:solidFill>
                <a:latin typeface="Arial"/>
                <a:cs typeface="Arial"/>
              </a:rPr>
              <a:t>s</a:t>
            </a:r>
            <a:r>
              <a:rPr sz="900" spc="0" dirty="0">
                <a:solidFill>
                  <a:srgbClr val="1F4E79"/>
                </a:solidFill>
                <a:latin typeface="Arial"/>
                <a:cs typeface="Arial"/>
              </a:rPr>
              <a:t>:</a:t>
            </a:r>
            <a:endParaRPr sz="900" dirty="0">
              <a:latin typeface="Arial"/>
              <a:cs typeface="Arial"/>
            </a:endParaRPr>
          </a:p>
          <a:p>
            <a:pPr>
              <a:lnSpc>
                <a:spcPts val="900"/>
              </a:lnSpc>
              <a:spcBef>
                <a:spcPts val="35"/>
              </a:spcBef>
              <a:buClr>
                <a:srgbClr val="1F4E79"/>
              </a:buClr>
              <a:buFont typeface="Arial"/>
              <a:buChar char="•"/>
            </a:pPr>
            <a:endParaRPr sz="900" dirty="0"/>
          </a:p>
          <a:p>
            <a:pPr marL="222250" indent="-172720">
              <a:lnSpc>
                <a:spcPct val="100000"/>
              </a:lnSpc>
              <a:buClr>
                <a:srgbClr val="1F4E79"/>
              </a:buClr>
              <a:buFont typeface="Arial"/>
              <a:buChar char="•"/>
              <a:tabLst>
                <a:tab pos="222250" algn="l"/>
              </a:tabLst>
            </a:pPr>
            <a:r>
              <a:rPr sz="1200" spc="-40" dirty="0">
                <a:solidFill>
                  <a:srgbClr val="1F4E79"/>
                </a:solidFill>
                <a:latin typeface="Arial"/>
                <a:cs typeface="Arial"/>
              </a:rPr>
              <a:t>T</a:t>
            </a:r>
            <a:r>
              <a:rPr sz="1200" spc="0" dirty="0">
                <a:solidFill>
                  <a:srgbClr val="1F4E79"/>
                </a:solidFill>
                <a:latin typeface="Arial"/>
                <a:cs typeface="Arial"/>
              </a:rPr>
              <a:t>ie</a:t>
            </a:r>
            <a:r>
              <a:rPr sz="1200" spc="5" dirty="0">
                <a:solidFill>
                  <a:srgbClr val="1F4E79"/>
                </a:solidFill>
                <a:latin typeface="Arial"/>
                <a:cs typeface="Arial"/>
              </a:rPr>
              <a:t>m</a:t>
            </a:r>
            <a:r>
              <a:rPr sz="1200" spc="0" dirty="0">
                <a:solidFill>
                  <a:srgbClr val="1F4E79"/>
                </a:solidFill>
                <a:latin typeface="Arial"/>
                <a:cs typeface="Arial"/>
              </a:rPr>
              <a:t>po</a:t>
            </a:r>
            <a:r>
              <a:rPr sz="1200" spc="-30" dirty="0">
                <a:solidFill>
                  <a:srgbClr val="1F4E79"/>
                </a:solidFill>
                <a:latin typeface="Arial"/>
                <a:cs typeface="Arial"/>
              </a:rPr>
              <a:t> </a:t>
            </a:r>
            <a:r>
              <a:rPr sz="1200" spc="0" dirty="0">
                <a:solidFill>
                  <a:srgbClr val="1F4E79"/>
                </a:solidFill>
                <a:latin typeface="Arial"/>
                <a:cs typeface="Arial"/>
              </a:rPr>
              <a:t>de</a:t>
            </a:r>
            <a:r>
              <a:rPr sz="1200" spc="-20" dirty="0">
                <a:solidFill>
                  <a:srgbClr val="1F4E79"/>
                </a:solidFill>
                <a:latin typeface="Arial"/>
                <a:cs typeface="Arial"/>
              </a:rPr>
              <a:t> </a:t>
            </a:r>
            <a:r>
              <a:rPr sz="1200" spc="0" dirty="0">
                <a:solidFill>
                  <a:srgbClr val="1F4E79"/>
                </a:solidFill>
                <a:latin typeface="Arial"/>
                <a:cs typeface="Arial"/>
              </a:rPr>
              <a:t>Ejecuc</a:t>
            </a:r>
            <a:r>
              <a:rPr sz="1200" spc="-5" dirty="0">
                <a:solidFill>
                  <a:srgbClr val="1F4E79"/>
                </a:solidFill>
                <a:latin typeface="Arial"/>
                <a:cs typeface="Arial"/>
              </a:rPr>
              <a:t>i</a:t>
            </a:r>
            <a:r>
              <a:rPr sz="1200" spc="0" dirty="0">
                <a:solidFill>
                  <a:srgbClr val="1F4E79"/>
                </a:solidFill>
                <a:latin typeface="Arial"/>
                <a:cs typeface="Arial"/>
              </a:rPr>
              <a:t>ó</a:t>
            </a:r>
            <a:r>
              <a:rPr sz="1200" spc="-5" dirty="0">
                <a:solidFill>
                  <a:srgbClr val="1F4E79"/>
                </a:solidFill>
                <a:latin typeface="Arial"/>
                <a:cs typeface="Arial"/>
              </a:rPr>
              <a:t>n</a:t>
            </a:r>
            <a:r>
              <a:rPr sz="1200" spc="0" dirty="0">
                <a:solidFill>
                  <a:srgbClr val="1F4E79"/>
                </a:solidFill>
                <a:latin typeface="Arial"/>
                <a:cs typeface="Arial"/>
              </a:rPr>
              <a:t>:</a:t>
            </a:r>
            <a:endParaRPr sz="1200" dirty="0">
              <a:latin typeface="Arial"/>
              <a:cs typeface="Arial"/>
            </a:endParaRPr>
          </a:p>
        </p:txBody>
      </p:sp>
      <p:sp>
        <p:nvSpPr>
          <p:cNvPr id="27" name="object 8">
            <a:extLst>
              <a:ext uri="{FF2B5EF4-FFF2-40B4-BE49-F238E27FC236}">
                <a16:creationId xmlns:a16="http://schemas.microsoft.com/office/drawing/2014/main" id="{8DF73738-0E2A-4A40-BDC1-E1484786CCE6}"/>
              </a:ext>
            </a:extLst>
          </p:cNvPr>
          <p:cNvSpPr txBox="1"/>
          <p:nvPr/>
        </p:nvSpPr>
        <p:spPr>
          <a:xfrm>
            <a:off x="2251964" y="2689605"/>
            <a:ext cx="2656205" cy="1114425"/>
          </a:xfrm>
          <a:prstGeom prst="rect">
            <a:avLst/>
          </a:prstGeom>
        </p:spPr>
        <p:txBody>
          <a:bodyPr vert="horz" wrap="square" lIns="0" tIns="0" rIns="0" bIns="0" rtlCol="0">
            <a:noAutofit/>
          </a:bodyPr>
          <a:lstStyle/>
          <a:p>
            <a:pPr marL="29209">
              <a:lnSpc>
                <a:spcPct val="100000"/>
              </a:lnSpc>
            </a:pPr>
            <a:r>
              <a:rPr sz="1200" dirty="0">
                <a:solidFill>
                  <a:srgbClr val="1F4E79"/>
                </a:solidFill>
                <a:latin typeface="Arial"/>
                <a:cs typeface="Arial"/>
              </a:rPr>
              <a:t>5,</a:t>
            </a:r>
            <a:r>
              <a:rPr sz="1200" spc="5" dirty="0">
                <a:solidFill>
                  <a:srgbClr val="1F4E79"/>
                </a:solidFill>
                <a:latin typeface="Arial"/>
                <a:cs typeface="Arial"/>
              </a:rPr>
              <a:t>1</a:t>
            </a:r>
            <a:r>
              <a:rPr sz="1200" spc="0" dirty="0">
                <a:solidFill>
                  <a:srgbClr val="1F4E79"/>
                </a:solidFill>
                <a:latin typeface="Arial"/>
                <a:cs typeface="Arial"/>
              </a:rPr>
              <a:t>70.</a:t>
            </a:r>
            <a:r>
              <a:rPr sz="1200" spc="-5" dirty="0">
                <a:solidFill>
                  <a:srgbClr val="1F4E79"/>
                </a:solidFill>
                <a:latin typeface="Arial"/>
                <a:cs typeface="Arial"/>
              </a:rPr>
              <a:t>3</a:t>
            </a:r>
            <a:r>
              <a:rPr sz="1200" spc="0" dirty="0">
                <a:solidFill>
                  <a:srgbClr val="1F4E79"/>
                </a:solidFill>
                <a:latin typeface="Arial"/>
                <a:cs typeface="Arial"/>
              </a:rPr>
              <a:t>9</a:t>
            </a:r>
            <a:r>
              <a:rPr sz="1200" spc="-10" dirty="0">
                <a:solidFill>
                  <a:srgbClr val="1F4E79"/>
                </a:solidFill>
                <a:latin typeface="Arial"/>
                <a:cs typeface="Arial"/>
              </a:rPr>
              <a:t> </a:t>
            </a:r>
            <a:r>
              <a:rPr sz="1200" spc="5" dirty="0">
                <a:solidFill>
                  <a:srgbClr val="1F4E79"/>
                </a:solidFill>
                <a:latin typeface="Arial"/>
                <a:cs typeface="Arial"/>
              </a:rPr>
              <a:t>m</a:t>
            </a:r>
            <a:r>
              <a:rPr sz="1200" spc="0" dirty="0">
                <a:solidFill>
                  <a:srgbClr val="1F4E79"/>
                </a:solidFill>
                <a:latin typeface="Arial"/>
                <a:cs typeface="Arial"/>
              </a:rPr>
              <a:t>2</a:t>
            </a:r>
            <a:endParaRPr sz="1200" dirty="0">
              <a:latin typeface="Arial"/>
              <a:cs typeface="Arial"/>
            </a:endParaRPr>
          </a:p>
          <a:p>
            <a:pPr marL="29209">
              <a:lnSpc>
                <a:spcPct val="100000"/>
              </a:lnSpc>
              <a:spcBef>
                <a:spcPts val="125"/>
              </a:spcBef>
            </a:pPr>
            <a:r>
              <a:rPr sz="1200" dirty="0">
                <a:solidFill>
                  <a:srgbClr val="1F4E79"/>
                </a:solidFill>
                <a:latin typeface="Arial"/>
                <a:cs typeface="Arial"/>
              </a:rPr>
              <a:t>1,</a:t>
            </a:r>
            <a:r>
              <a:rPr sz="1200" spc="5" dirty="0">
                <a:solidFill>
                  <a:srgbClr val="1F4E79"/>
                </a:solidFill>
                <a:latin typeface="Arial"/>
                <a:cs typeface="Arial"/>
              </a:rPr>
              <a:t>2</a:t>
            </a:r>
            <a:r>
              <a:rPr sz="1200" spc="0" dirty="0">
                <a:solidFill>
                  <a:srgbClr val="1F4E79"/>
                </a:solidFill>
                <a:latin typeface="Arial"/>
                <a:cs typeface="Arial"/>
              </a:rPr>
              <a:t>74.</a:t>
            </a:r>
            <a:r>
              <a:rPr sz="1200" spc="-5" dirty="0">
                <a:solidFill>
                  <a:srgbClr val="1F4E79"/>
                </a:solidFill>
                <a:latin typeface="Arial"/>
                <a:cs typeface="Arial"/>
              </a:rPr>
              <a:t>7</a:t>
            </a:r>
            <a:r>
              <a:rPr sz="1200" spc="0" dirty="0">
                <a:solidFill>
                  <a:srgbClr val="1F4E79"/>
                </a:solidFill>
                <a:latin typeface="Arial"/>
                <a:cs typeface="Arial"/>
              </a:rPr>
              <a:t>6</a:t>
            </a:r>
            <a:r>
              <a:rPr sz="1200" spc="-10" dirty="0">
                <a:solidFill>
                  <a:srgbClr val="1F4E79"/>
                </a:solidFill>
                <a:latin typeface="Arial"/>
                <a:cs typeface="Arial"/>
              </a:rPr>
              <a:t> </a:t>
            </a:r>
            <a:r>
              <a:rPr sz="1200" spc="5" dirty="0">
                <a:solidFill>
                  <a:srgbClr val="1F4E79"/>
                </a:solidFill>
                <a:latin typeface="Arial"/>
                <a:cs typeface="Arial"/>
              </a:rPr>
              <a:t>m</a:t>
            </a:r>
            <a:r>
              <a:rPr sz="1200" spc="0" dirty="0">
                <a:solidFill>
                  <a:srgbClr val="1F4E79"/>
                </a:solidFill>
                <a:latin typeface="Arial"/>
                <a:cs typeface="Arial"/>
              </a:rPr>
              <a:t>2</a:t>
            </a:r>
            <a:endParaRPr sz="1200" dirty="0">
              <a:latin typeface="Arial"/>
              <a:cs typeface="Arial"/>
            </a:endParaRPr>
          </a:p>
          <a:p>
            <a:pPr marL="38100">
              <a:lnSpc>
                <a:spcPct val="100000"/>
              </a:lnSpc>
              <a:spcBef>
                <a:spcPts val="215"/>
              </a:spcBef>
            </a:pPr>
            <a:r>
              <a:rPr sz="1200" dirty="0">
                <a:solidFill>
                  <a:srgbClr val="1F4E79"/>
                </a:solidFill>
                <a:latin typeface="Arial"/>
                <a:cs typeface="Arial"/>
              </a:rPr>
              <a:t>Estruct</a:t>
            </a:r>
            <a:r>
              <a:rPr sz="1200" spc="5" dirty="0">
                <a:solidFill>
                  <a:srgbClr val="1F4E79"/>
                </a:solidFill>
                <a:latin typeface="Arial"/>
                <a:cs typeface="Arial"/>
              </a:rPr>
              <a:t>u</a:t>
            </a:r>
            <a:r>
              <a:rPr sz="1200" spc="0" dirty="0">
                <a:solidFill>
                  <a:srgbClr val="1F4E79"/>
                </a:solidFill>
                <a:latin typeface="Arial"/>
                <a:cs typeface="Arial"/>
              </a:rPr>
              <a:t>ra</a:t>
            </a:r>
            <a:r>
              <a:rPr sz="1200" spc="-25" dirty="0">
                <a:solidFill>
                  <a:srgbClr val="1F4E79"/>
                </a:solidFill>
                <a:latin typeface="Arial"/>
                <a:cs typeface="Arial"/>
              </a:rPr>
              <a:t> </a:t>
            </a:r>
            <a:r>
              <a:rPr sz="1200" spc="5" dirty="0">
                <a:solidFill>
                  <a:srgbClr val="1F4E79"/>
                </a:solidFill>
                <a:latin typeface="Arial"/>
                <a:cs typeface="Arial"/>
              </a:rPr>
              <a:t>m</a:t>
            </a:r>
            <a:r>
              <a:rPr sz="1200" spc="0" dirty="0">
                <a:solidFill>
                  <a:srgbClr val="1F4E79"/>
                </a:solidFill>
                <a:latin typeface="Arial"/>
                <a:cs typeface="Arial"/>
              </a:rPr>
              <a:t>et</a:t>
            </a:r>
            <a:r>
              <a:rPr sz="1200" spc="5" dirty="0">
                <a:solidFill>
                  <a:srgbClr val="1F4E79"/>
                </a:solidFill>
                <a:latin typeface="Arial"/>
                <a:cs typeface="Arial"/>
              </a:rPr>
              <a:t>á</a:t>
            </a:r>
            <a:r>
              <a:rPr sz="1200" spc="0" dirty="0">
                <a:solidFill>
                  <a:srgbClr val="1F4E79"/>
                </a:solidFill>
                <a:latin typeface="Arial"/>
                <a:cs typeface="Arial"/>
              </a:rPr>
              <a:t>l</a:t>
            </a:r>
            <a:r>
              <a:rPr sz="1200" spc="-5" dirty="0">
                <a:solidFill>
                  <a:srgbClr val="1F4E79"/>
                </a:solidFill>
                <a:latin typeface="Arial"/>
                <a:cs typeface="Arial"/>
              </a:rPr>
              <a:t>i</a:t>
            </a:r>
            <a:r>
              <a:rPr sz="1200" spc="0" dirty="0">
                <a:solidFill>
                  <a:srgbClr val="1F4E79"/>
                </a:solidFill>
                <a:latin typeface="Arial"/>
                <a:cs typeface="Arial"/>
              </a:rPr>
              <a:t>ca</a:t>
            </a:r>
            <a:r>
              <a:rPr sz="1200" spc="-30" dirty="0">
                <a:solidFill>
                  <a:srgbClr val="1F4E79"/>
                </a:solidFill>
                <a:latin typeface="Arial"/>
                <a:cs typeface="Arial"/>
              </a:rPr>
              <a:t> </a:t>
            </a:r>
            <a:r>
              <a:rPr sz="1200" spc="0" dirty="0">
                <a:solidFill>
                  <a:srgbClr val="1F4E79"/>
                </a:solidFill>
                <a:latin typeface="Arial"/>
                <a:cs typeface="Arial"/>
              </a:rPr>
              <a:t>y concreto</a:t>
            </a:r>
            <a:r>
              <a:rPr sz="1200" spc="-20" dirty="0">
                <a:solidFill>
                  <a:srgbClr val="1F4E79"/>
                </a:solidFill>
                <a:latin typeface="Arial"/>
                <a:cs typeface="Arial"/>
              </a:rPr>
              <a:t> </a:t>
            </a:r>
            <a:r>
              <a:rPr sz="1200" spc="0" dirty="0">
                <a:solidFill>
                  <a:srgbClr val="1F4E79"/>
                </a:solidFill>
                <a:latin typeface="Arial"/>
                <a:cs typeface="Arial"/>
              </a:rPr>
              <a:t>arma</a:t>
            </a:r>
            <a:r>
              <a:rPr sz="1200" spc="-10" dirty="0">
                <a:solidFill>
                  <a:srgbClr val="1F4E79"/>
                </a:solidFill>
                <a:latin typeface="Arial"/>
                <a:cs typeface="Arial"/>
              </a:rPr>
              <a:t>d</a:t>
            </a:r>
            <a:r>
              <a:rPr sz="1200" spc="0" dirty="0">
                <a:solidFill>
                  <a:srgbClr val="1F4E79"/>
                </a:solidFill>
                <a:latin typeface="Arial"/>
                <a:cs typeface="Arial"/>
              </a:rPr>
              <a:t>o</a:t>
            </a:r>
            <a:endParaRPr sz="1200" dirty="0">
              <a:latin typeface="Arial"/>
              <a:cs typeface="Arial"/>
            </a:endParaRPr>
          </a:p>
          <a:p>
            <a:pPr marL="77470" marR="1174115" indent="-65405">
              <a:lnSpc>
                <a:spcPts val="2090"/>
              </a:lnSpc>
              <a:spcBef>
                <a:spcPts val="20"/>
              </a:spcBef>
            </a:pPr>
            <a:r>
              <a:rPr sz="1200" dirty="0">
                <a:solidFill>
                  <a:srgbClr val="1F4E79"/>
                </a:solidFill>
                <a:latin typeface="Arial"/>
                <a:cs typeface="Arial"/>
              </a:rPr>
              <a:t>15,</a:t>
            </a:r>
            <a:r>
              <a:rPr sz="1200" spc="5" dirty="0">
                <a:solidFill>
                  <a:srgbClr val="1F4E79"/>
                </a:solidFill>
                <a:latin typeface="Arial"/>
                <a:cs typeface="Arial"/>
              </a:rPr>
              <a:t>0</a:t>
            </a:r>
            <a:r>
              <a:rPr sz="1200" spc="0" dirty="0">
                <a:solidFill>
                  <a:srgbClr val="1F4E79"/>
                </a:solidFill>
                <a:latin typeface="Arial"/>
                <a:cs typeface="Arial"/>
              </a:rPr>
              <a:t>00</a:t>
            </a:r>
            <a:r>
              <a:rPr sz="1200" spc="-45" dirty="0">
                <a:solidFill>
                  <a:srgbClr val="1F4E79"/>
                </a:solidFill>
                <a:latin typeface="Arial"/>
                <a:cs typeface="Arial"/>
              </a:rPr>
              <a:t> </a:t>
            </a:r>
            <a:r>
              <a:rPr sz="1200" spc="0" dirty="0">
                <a:solidFill>
                  <a:srgbClr val="1F4E79"/>
                </a:solidFill>
                <a:latin typeface="Arial"/>
                <a:cs typeface="Arial"/>
              </a:rPr>
              <a:t>personas</a:t>
            </a:r>
            <a:r>
              <a:rPr sz="1200" spc="-35" dirty="0">
                <a:solidFill>
                  <a:srgbClr val="1F4E79"/>
                </a:solidFill>
                <a:latin typeface="Arial"/>
                <a:cs typeface="Arial"/>
              </a:rPr>
              <a:t> </a:t>
            </a:r>
            <a:r>
              <a:rPr sz="1200" spc="0" dirty="0">
                <a:solidFill>
                  <a:srgbClr val="1F4E79"/>
                </a:solidFill>
                <a:latin typeface="Arial"/>
                <a:cs typeface="Arial"/>
              </a:rPr>
              <a:t>/ d</a:t>
            </a:r>
            <a:r>
              <a:rPr sz="1200" spc="-10" dirty="0">
                <a:solidFill>
                  <a:srgbClr val="1F4E79"/>
                </a:solidFill>
                <a:latin typeface="Arial"/>
                <a:cs typeface="Arial"/>
              </a:rPr>
              <a:t>í</a:t>
            </a:r>
            <a:r>
              <a:rPr sz="1200" spc="0" dirty="0">
                <a:solidFill>
                  <a:srgbClr val="1F4E79"/>
                </a:solidFill>
                <a:latin typeface="Arial"/>
                <a:cs typeface="Arial"/>
              </a:rPr>
              <a:t>a 12</a:t>
            </a:r>
            <a:r>
              <a:rPr sz="1200" spc="-10" dirty="0">
                <a:solidFill>
                  <a:srgbClr val="1F4E79"/>
                </a:solidFill>
                <a:latin typeface="Arial"/>
                <a:cs typeface="Arial"/>
              </a:rPr>
              <a:t> </a:t>
            </a:r>
            <a:r>
              <a:rPr sz="1200" spc="5" dirty="0">
                <a:solidFill>
                  <a:srgbClr val="1F4E79"/>
                </a:solidFill>
                <a:latin typeface="Arial"/>
                <a:cs typeface="Arial"/>
              </a:rPr>
              <a:t>m</a:t>
            </a:r>
            <a:r>
              <a:rPr sz="1200" spc="0" dirty="0">
                <a:solidFill>
                  <a:srgbClr val="1F4E79"/>
                </a:solidFill>
                <a:latin typeface="Arial"/>
                <a:cs typeface="Arial"/>
              </a:rPr>
              <a:t>eses</a:t>
            </a:r>
            <a:endParaRPr sz="1200" dirty="0">
              <a:latin typeface="Arial"/>
              <a:cs typeface="Arial"/>
            </a:endParaRPr>
          </a:p>
        </p:txBody>
      </p:sp>
      <p:sp>
        <p:nvSpPr>
          <p:cNvPr id="28" name="object 9">
            <a:extLst>
              <a:ext uri="{FF2B5EF4-FFF2-40B4-BE49-F238E27FC236}">
                <a16:creationId xmlns:a16="http://schemas.microsoft.com/office/drawing/2014/main" id="{77E3A05C-116D-4121-BD66-F34DAA14F1A2}"/>
              </a:ext>
            </a:extLst>
          </p:cNvPr>
          <p:cNvSpPr txBox="1"/>
          <p:nvPr/>
        </p:nvSpPr>
        <p:spPr>
          <a:xfrm>
            <a:off x="6324600" y="1926209"/>
            <a:ext cx="862965" cy="175895"/>
          </a:xfrm>
          <a:prstGeom prst="rect">
            <a:avLst/>
          </a:prstGeom>
        </p:spPr>
        <p:txBody>
          <a:bodyPr vert="horz" wrap="square" lIns="0" tIns="0" rIns="0" bIns="0" rtlCol="0">
            <a:noAutofit/>
          </a:bodyPr>
          <a:lstStyle/>
          <a:p>
            <a:pPr marL="12700">
              <a:lnSpc>
                <a:spcPct val="100000"/>
              </a:lnSpc>
            </a:pPr>
            <a:r>
              <a:rPr sz="1050" b="1" dirty="0">
                <a:solidFill>
                  <a:srgbClr val="1F4E79"/>
                </a:solidFill>
                <a:latin typeface="Arial Black"/>
                <a:cs typeface="Arial Black"/>
              </a:rPr>
              <a:t>P</a:t>
            </a:r>
            <a:r>
              <a:rPr sz="1050" b="1" spc="-5" dirty="0">
                <a:solidFill>
                  <a:srgbClr val="1F4E79"/>
                </a:solidFill>
                <a:latin typeface="Arial Black"/>
                <a:cs typeface="Arial Black"/>
              </a:rPr>
              <a:t>l</a:t>
            </a:r>
            <a:r>
              <a:rPr sz="1050" b="1" spc="0" dirty="0">
                <a:solidFill>
                  <a:srgbClr val="1F4E79"/>
                </a:solidFill>
                <a:latin typeface="Arial Black"/>
                <a:cs typeface="Arial Black"/>
              </a:rPr>
              <a:t>anta</a:t>
            </a:r>
            <a:r>
              <a:rPr sz="1050" b="1" spc="-35" dirty="0">
                <a:solidFill>
                  <a:srgbClr val="1F4E79"/>
                </a:solidFill>
                <a:latin typeface="Arial Black"/>
                <a:cs typeface="Arial Black"/>
              </a:rPr>
              <a:t> </a:t>
            </a:r>
            <a:r>
              <a:rPr sz="1050" b="1" spc="-10" dirty="0">
                <a:solidFill>
                  <a:srgbClr val="1F4E79"/>
                </a:solidFill>
                <a:latin typeface="Arial Black"/>
                <a:cs typeface="Arial Black"/>
              </a:rPr>
              <a:t>B</a:t>
            </a:r>
            <a:r>
              <a:rPr sz="1050" b="1" spc="0" dirty="0">
                <a:solidFill>
                  <a:srgbClr val="1F4E79"/>
                </a:solidFill>
                <a:latin typeface="Arial Black"/>
                <a:cs typeface="Arial Black"/>
              </a:rPr>
              <a:t>a</a:t>
            </a:r>
            <a:r>
              <a:rPr sz="1050" b="1" spc="-5" dirty="0">
                <a:solidFill>
                  <a:srgbClr val="1F4E79"/>
                </a:solidFill>
                <a:latin typeface="Arial Black"/>
                <a:cs typeface="Arial Black"/>
              </a:rPr>
              <a:t>j</a:t>
            </a:r>
            <a:r>
              <a:rPr sz="1050" b="1" spc="0" dirty="0">
                <a:solidFill>
                  <a:srgbClr val="1F4E79"/>
                </a:solidFill>
                <a:latin typeface="Arial Black"/>
                <a:cs typeface="Arial Black"/>
              </a:rPr>
              <a:t>a</a:t>
            </a:r>
            <a:endParaRPr sz="1050" dirty="0">
              <a:latin typeface="Arial Black"/>
              <a:cs typeface="Arial Black"/>
            </a:endParaRPr>
          </a:p>
        </p:txBody>
      </p:sp>
      <p:sp>
        <p:nvSpPr>
          <p:cNvPr id="29" name="object 10">
            <a:extLst>
              <a:ext uri="{FF2B5EF4-FFF2-40B4-BE49-F238E27FC236}">
                <a16:creationId xmlns:a16="http://schemas.microsoft.com/office/drawing/2014/main" id="{6E10A228-668E-4AE4-8812-7EC6022153ED}"/>
              </a:ext>
            </a:extLst>
          </p:cNvPr>
          <p:cNvSpPr txBox="1"/>
          <p:nvPr/>
        </p:nvSpPr>
        <p:spPr>
          <a:xfrm>
            <a:off x="6489573" y="3605910"/>
            <a:ext cx="832485" cy="175895"/>
          </a:xfrm>
          <a:prstGeom prst="rect">
            <a:avLst/>
          </a:prstGeom>
        </p:spPr>
        <p:txBody>
          <a:bodyPr vert="horz" wrap="square" lIns="0" tIns="0" rIns="0" bIns="0" rtlCol="0">
            <a:noAutofit/>
          </a:bodyPr>
          <a:lstStyle/>
          <a:p>
            <a:pPr marL="12700">
              <a:lnSpc>
                <a:spcPct val="100000"/>
              </a:lnSpc>
            </a:pPr>
            <a:r>
              <a:rPr sz="1050" b="1" dirty="0">
                <a:solidFill>
                  <a:srgbClr val="1F4E79"/>
                </a:solidFill>
                <a:latin typeface="Arial Black"/>
                <a:cs typeface="Arial Black"/>
              </a:rPr>
              <a:t>P</a:t>
            </a:r>
            <a:r>
              <a:rPr sz="1050" b="1" spc="-5" dirty="0">
                <a:solidFill>
                  <a:srgbClr val="1F4E79"/>
                </a:solidFill>
                <a:latin typeface="Arial Black"/>
                <a:cs typeface="Arial Black"/>
              </a:rPr>
              <a:t>l</a:t>
            </a:r>
            <a:r>
              <a:rPr sz="1050" b="1" spc="0" dirty="0">
                <a:solidFill>
                  <a:srgbClr val="1F4E79"/>
                </a:solidFill>
                <a:latin typeface="Arial Black"/>
                <a:cs typeface="Arial Black"/>
              </a:rPr>
              <a:t>anta</a:t>
            </a:r>
            <a:r>
              <a:rPr sz="1050" b="1" spc="-35" dirty="0">
                <a:solidFill>
                  <a:srgbClr val="1F4E79"/>
                </a:solidFill>
                <a:latin typeface="Arial Black"/>
                <a:cs typeface="Arial Black"/>
              </a:rPr>
              <a:t> </a:t>
            </a:r>
            <a:r>
              <a:rPr sz="1050" b="1" spc="-10" dirty="0">
                <a:solidFill>
                  <a:srgbClr val="1F4E79"/>
                </a:solidFill>
                <a:latin typeface="Arial Black"/>
                <a:cs typeface="Arial Black"/>
              </a:rPr>
              <a:t>A</a:t>
            </a:r>
            <a:r>
              <a:rPr sz="1050" b="1" spc="-5" dirty="0">
                <a:solidFill>
                  <a:srgbClr val="1F4E79"/>
                </a:solidFill>
                <a:latin typeface="Arial Black"/>
                <a:cs typeface="Arial Black"/>
              </a:rPr>
              <a:t>l</a:t>
            </a:r>
            <a:r>
              <a:rPr sz="1050" b="1" spc="0" dirty="0">
                <a:solidFill>
                  <a:srgbClr val="1F4E79"/>
                </a:solidFill>
                <a:latin typeface="Arial Black"/>
                <a:cs typeface="Arial Black"/>
              </a:rPr>
              <a:t>ta</a:t>
            </a:r>
            <a:endParaRPr sz="1050" dirty="0">
              <a:latin typeface="Arial Black"/>
              <a:cs typeface="Arial Black"/>
            </a:endParaRPr>
          </a:p>
        </p:txBody>
      </p:sp>
      <p:sp>
        <p:nvSpPr>
          <p:cNvPr id="30" name="object 11">
            <a:extLst>
              <a:ext uri="{FF2B5EF4-FFF2-40B4-BE49-F238E27FC236}">
                <a16:creationId xmlns:a16="http://schemas.microsoft.com/office/drawing/2014/main" id="{53E977C0-46EB-4B43-BE70-67FE0792CB2C}"/>
              </a:ext>
            </a:extLst>
          </p:cNvPr>
          <p:cNvSpPr txBox="1"/>
          <p:nvPr/>
        </p:nvSpPr>
        <p:spPr>
          <a:xfrm>
            <a:off x="6434963" y="5386705"/>
            <a:ext cx="1339215" cy="175895"/>
          </a:xfrm>
          <a:prstGeom prst="rect">
            <a:avLst/>
          </a:prstGeom>
        </p:spPr>
        <p:txBody>
          <a:bodyPr vert="horz" wrap="square" lIns="0" tIns="0" rIns="0" bIns="0" rtlCol="0">
            <a:noAutofit/>
          </a:bodyPr>
          <a:lstStyle/>
          <a:p>
            <a:pPr marL="12700">
              <a:lnSpc>
                <a:spcPct val="100000"/>
              </a:lnSpc>
            </a:pPr>
            <a:r>
              <a:rPr sz="1050" b="1" dirty="0">
                <a:solidFill>
                  <a:srgbClr val="1F4E79"/>
                </a:solidFill>
                <a:latin typeface="Arial Black"/>
                <a:cs typeface="Arial Black"/>
              </a:rPr>
              <a:t>Facha</a:t>
            </a:r>
            <a:r>
              <a:rPr sz="1050" b="1" spc="-10" dirty="0">
                <a:solidFill>
                  <a:srgbClr val="1F4E79"/>
                </a:solidFill>
                <a:latin typeface="Arial Black"/>
                <a:cs typeface="Arial Black"/>
              </a:rPr>
              <a:t>d</a:t>
            </a:r>
            <a:r>
              <a:rPr sz="1050" b="1" spc="0" dirty="0">
                <a:solidFill>
                  <a:srgbClr val="1F4E79"/>
                </a:solidFill>
                <a:latin typeface="Arial Black"/>
                <a:cs typeface="Arial Black"/>
              </a:rPr>
              <a:t>a</a:t>
            </a:r>
            <a:r>
              <a:rPr sz="1050" b="1" spc="-50" dirty="0">
                <a:solidFill>
                  <a:srgbClr val="1F4E79"/>
                </a:solidFill>
                <a:latin typeface="Arial Black"/>
                <a:cs typeface="Arial Black"/>
              </a:rPr>
              <a:t> </a:t>
            </a:r>
            <a:r>
              <a:rPr sz="1050" b="1" spc="0" dirty="0">
                <a:solidFill>
                  <a:srgbClr val="1F4E79"/>
                </a:solidFill>
                <a:latin typeface="Arial Black"/>
                <a:cs typeface="Arial Black"/>
              </a:rPr>
              <a:t>Pr</a:t>
            </a:r>
            <a:r>
              <a:rPr sz="1050" b="1" spc="-5" dirty="0">
                <a:solidFill>
                  <a:srgbClr val="1F4E79"/>
                </a:solidFill>
                <a:latin typeface="Arial Black"/>
                <a:cs typeface="Arial Black"/>
              </a:rPr>
              <a:t>i</a:t>
            </a:r>
            <a:r>
              <a:rPr sz="1050" b="1" spc="0" dirty="0">
                <a:solidFill>
                  <a:srgbClr val="1F4E79"/>
                </a:solidFill>
                <a:latin typeface="Arial Black"/>
                <a:cs typeface="Arial Black"/>
              </a:rPr>
              <a:t>nc</a:t>
            </a:r>
            <a:r>
              <a:rPr sz="1050" b="1" spc="-5" dirty="0">
                <a:solidFill>
                  <a:srgbClr val="1F4E79"/>
                </a:solidFill>
                <a:latin typeface="Arial Black"/>
                <a:cs typeface="Arial Black"/>
              </a:rPr>
              <a:t>i</a:t>
            </a:r>
            <a:r>
              <a:rPr sz="1050" b="1" spc="0" dirty="0">
                <a:solidFill>
                  <a:srgbClr val="1F4E79"/>
                </a:solidFill>
                <a:latin typeface="Arial Black"/>
                <a:cs typeface="Arial Black"/>
              </a:rPr>
              <a:t>pal</a:t>
            </a:r>
            <a:endParaRPr sz="1050" dirty="0">
              <a:latin typeface="Arial Black"/>
              <a:cs typeface="Arial Black"/>
            </a:endParaRPr>
          </a:p>
        </p:txBody>
      </p:sp>
      <p:sp>
        <p:nvSpPr>
          <p:cNvPr id="31" name="object 12">
            <a:extLst>
              <a:ext uri="{FF2B5EF4-FFF2-40B4-BE49-F238E27FC236}">
                <a16:creationId xmlns:a16="http://schemas.microsoft.com/office/drawing/2014/main" id="{D60F80ED-0A65-47F2-9771-1C1764816084}"/>
              </a:ext>
            </a:extLst>
          </p:cNvPr>
          <p:cNvSpPr/>
          <p:nvPr/>
        </p:nvSpPr>
        <p:spPr>
          <a:xfrm>
            <a:off x="5951220" y="5562600"/>
            <a:ext cx="6093301" cy="914400"/>
          </a:xfrm>
          <a:prstGeom prst="rect">
            <a:avLst/>
          </a:prstGeom>
          <a:blipFill>
            <a:blip r:embed="rId5" cstate="print"/>
            <a:stretch>
              <a:fillRect b="-30665"/>
            </a:stretch>
          </a:blipFill>
        </p:spPr>
        <p:txBody>
          <a:bodyPr wrap="square" lIns="0" tIns="0" rIns="0" bIns="0" rtlCol="0">
            <a:noAutofit/>
          </a:bodyPr>
          <a:lstStyle/>
          <a:p>
            <a:endParaRPr dirty="0"/>
          </a:p>
        </p:txBody>
      </p:sp>
      <p:sp>
        <p:nvSpPr>
          <p:cNvPr id="32" name="object 13">
            <a:extLst>
              <a:ext uri="{FF2B5EF4-FFF2-40B4-BE49-F238E27FC236}">
                <a16:creationId xmlns:a16="http://schemas.microsoft.com/office/drawing/2014/main" id="{98F969A4-160A-4454-BFC2-9AEBB12F842C}"/>
              </a:ext>
            </a:extLst>
          </p:cNvPr>
          <p:cNvSpPr txBox="1"/>
          <p:nvPr/>
        </p:nvSpPr>
        <p:spPr>
          <a:xfrm>
            <a:off x="306120" y="4179442"/>
            <a:ext cx="1837055" cy="198755"/>
          </a:xfrm>
          <a:prstGeom prst="rect">
            <a:avLst/>
          </a:prstGeom>
        </p:spPr>
        <p:txBody>
          <a:bodyPr vert="horz" wrap="square" lIns="0" tIns="0" rIns="0" bIns="0" rtlCol="0">
            <a:noAutofit/>
          </a:bodyPr>
          <a:lstStyle/>
          <a:p>
            <a:pPr marL="12700">
              <a:lnSpc>
                <a:spcPct val="100000"/>
              </a:lnSpc>
            </a:pPr>
            <a:r>
              <a:rPr sz="1200" b="1" dirty="0">
                <a:solidFill>
                  <a:srgbClr val="1F4E79"/>
                </a:solidFill>
                <a:latin typeface="Arial Black"/>
                <a:cs typeface="Arial Black"/>
              </a:rPr>
              <a:t>E</a:t>
            </a:r>
            <a:r>
              <a:rPr sz="1200" b="1" spc="-5" dirty="0">
                <a:solidFill>
                  <a:srgbClr val="1F4E79"/>
                </a:solidFill>
                <a:latin typeface="Arial Black"/>
                <a:cs typeface="Arial Black"/>
              </a:rPr>
              <a:t>s</a:t>
            </a:r>
            <a:r>
              <a:rPr sz="1200" b="1" spc="-10" dirty="0">
                <a:solidFill>
                  <a:srgbClr val="1F4E79"/>
                </a:solidFill>
                <a:latin typeface="Arial Black"/>
                <a:cs typeface="Arial Black"/>
              </a:rPr>
              <a:t>pacios</a:t>
            </a:r>
            <a:r>
              <a:rPr sz="1200" b="1" spc="-5" dirty="0">
                <a:solidFill>
                  <a:srgbClr val="1F4E79"/>
                </a:solidFill>
                <a:latin typeface="Arial Black"/>
                <a:cs typeface="Arial Black"/>
              </a:rPr>
              <a:t> </a:t>
            </a:r>
            <a:r>
              <a:rPr sz="1200" b="1" spc="0" dirty="0">
                <a:solidFill>
                  <a:srgbClr val="1F4E79"/>
                </a:solidFill>
                <a:latin typeface="Arial Black"/>
                <a:cs typeface="Arial Black"/>
              </a:rPr>
              <a:t>P</a:t>
            </a:r>
            <a:r>
              <a:rPr sz="1200" b="1" spc="-10" dirty="0">
                <a:solidFill>
                  <a:srgbClr val="1F4E79"/>
                </a:solidFill>
                <a:latin typeface="Arial Black"/>
                <a:cs typeface="Arial Black"/>
              </a:rPr>
              <a:t>lan</a:t>
            </a:r>
            <a:r>
              <a:rPr sz="1200" b="1" spc="-15" dirty="0">
                <a:solidFill>
                  <a:srgbClr val="1F4E79"/>
                </a:solidFill>
                <a:latin typeface="Arial Black"/>
                <a:cs typeface="Arial Black"/>
              </a:rPr>
              <a:t>t</a:t>
            </a:r>
            <a:r>
              <a:rPr sz="1200" b="1" spc="-10" dirty="0">
                <a:solidFill>
                  <a:srgbClr val="1F4E79"/>
                </a:solidFill>
                <a:latin typeface="Arial Black"/>
                <a:cs typeface="Arial Black"/>
              </a:rPr>
              <a:t>a Baja:</a:t>
            </a:r>
            <a:endParaRPr sz="1200" dirty="0">
              <a:latin typeface="Arial Black"/>
              <a:cs typeface="Arial Black"/>
            </a:endParaRPr>
          </a:p>
        </p:txBody>
      </p:sp>
      <p:sp>
        <p:nvSpPr>
          <p:cNvPr id="33" name="object 14">
            <a:extLst>
              <a:ext uri="{FF2B5EF4-FFF2-40B4-BE49-F238E27FC236}">
                <a16:creationId xmlns:a16="http://schemas.microsoft.com/office/drawing/2014/main" id="{7A59016E-C931-495B-9808-969348D35112}"/>
              </a:ext>
            </a:extLst>
          </p:cNvPr>
          <p:cNvSpPr txBox="1"/>
          <p:nvPr/>
        </p:nvSpPr>
        <p:spPr>
          <a:xfrm>
            <a:off x="2977642" y="4145915"/>
            <a:ext cx="1802764" cy="198755"/>
          </a:xfrm>
          <a:prstGeom prst="rect">
            <a:avLst/>
          </a:prstGeom>
        </p:spPr>
        <p:txBody>
          <a:bodyPr vert="horz" wrap="square" lIns="0" tIns="0" rIns="0" bIns="0" rtlCol="0">
            <a:noAutofit/>
          </a:bodyPr>
          <a:lstStyle/>
          <a:p>
            <a:pPr marL="12700">
              <a:lnSpc>
                <a:spcPct val="100000"/>
              </a:lnSpc>
            </a:pPr>
            <a:r>
              <a:rPr sz="1200" b="1" spc="-5" dirty="0">
                <a:solidFill>
                  <a:srgbClr val="1F4E79"/>
                </a:solidFill>
                <a:latin typeface="Arial Black"/>
                <a:cs typeface="Arial Black"/>
              </a:rPr>
              <a:t>E</a:t>
            </a:r>
            <a:r>
              <a:rPr sz="1200" b="1" spc="0" dirty="0">
                <a:solidFill>
                  <a:srgbClr val="1F4E79"/>
                </a:solidFill>
                <a:latin typeface="Arial Black"/>
                <a:cs typeface="Arial Black"/>
              </a:rPr>
              <a:t>spacios</a:t>
            </a:r>
            <a:r>
              <a:rPr sz="1200" b="1" spc="-5" dirty="0">
                <a:solidFill>
                  <a:srgbClr val="1F4E79"/>
                </a:solidFill>
                <a:latin typeface="Arial Black"/>
                <a:cs typeface="Arial Black"/>
              </a:rPr>
              <a:t> Pl</a:t>
            </a:r>
            <a:r>
              <a:rPr sz="1200" b="1" spc="0" dirty="0">
                <a:solidFill>
                  <a:srgbClr val="1F4E79"/>
                </a:solidFill>
                <a:latin typeface="Arial Black"/>
                <a:cs typeface="Arial Black"/>
              </a:rPr>
              <a:t>an</a:t>
            </a:r>
            <a:r>
              <a:rPr sz="1200" b="1" spc="-10" dirty="0">
                <a:solidFill>
                  <a:srgbClr val="1F4E79"/>
                </a:solidFill>
                <a:latin typeface="Arial Black"/>
                <a:cs typeface="Arial Black"/>
              </a:rPr>
              <a:t>t</a:t>
            </a:r>
            <a:r>
              <a:rPr sz="1200" b="1" spc="0" dirty="0">
                <a:solidFill>
                  <a:srgbClr val="1F4E79"/>
                </a:solidFill>
                <a:latin typeface="Arial Black"/>
                <a:cs typeface="Arial Black"/>
              </a:rPr>
              <a:t>a A</a:t>
            </a:r>
            <a:r>
              <a:rPr sz="1200" b="1" spc="-10" dirty="0">
                <a:solidFill>
                  <a:srgbClr val="1F4E79"/>
                </a:solidFill>
                <a:latin typeface="Arial Black"/>
                <a:cs typeface="Arial Black"/>
              </a:rPr>
              <a:t>lt</a:t>
            </a:r>
            <a:r>
              <a:rPr sz="1200" b="1" spc="0" dirty="0">
                <a:solidFill>
                  <a:srgbClr val="1F4E79"/>
                </a:solidFill>
                <a:latin typeface="Arial Black"/>
                <a:cs typeface="Arial Black"/>
              </a:rPr>
              <a:t>a:</a:t>
            </a:r>
            <a:endParaRPr sz="1200" dirty="0">
              <a:latin typeface="Arial Black"/>
              <a:cs typeface="Arial Black"/>
            </a:endParaRPr>
          </a:p>
        </p:txBody>
      </p:sp>
      <p:sp>
        <p:nvSpPr>
          <p:cNvPr id="34" name="object 15">
            <a:extLst>
              <a:ext uri="{FF2B5EF4-FFF2-40B4-BE49-F238E27FC236}">
                <a16:creationId xmlns:a16="http://schemas.microsoft.com/office/drawing/2014/main" id="{40C09F4B-358B-4D86-9D43-5919950E503B}"/>
              </a:ext>
            </a:extLst>
          </p:cNvPr>
          <p:cNvSpPr txBox="1"/>
          <p:nvPr/>
        </p:nvSpPr>
        <p:spPr>
          <a:xfrm>
            <a:off x="378663" y="4377054"/>
            <a:ext cx="1750695" cy="1612265"/>
          </a:xfrm>
          <a:prstGeom prst="rect">
            <a:avLst/>
          </a:prstGeom>
        </p:spPr>
        <p:txBody>
          <a:bodyPr vert="horz" wrap="square" lIns="0" tIns="0" rIns="0" bIns="0" rtlCol="0">
            <a:noAutofit/>
          </a:bodyPr>
          <a:lstStyle/>
          <a:p>
            <a:pPr marL="184785" indent="-172720">
              <a:lnSpc>
                <a:spcPct val="100000"/>
              </a:lnSpc>
              <a:buClr>
                <a:srgbClr val="1F4E79"/>
              </a:buClr>
              <a:buFont typeface="Arial"/>
              <a:buChar char="•"/>
              <a:tabLst>
                <a:tab pos="184785" algn="l"/>
              </a:tabLst>
            </a:pPr>
            <a:r>
              <a:rPr sz="1050" spc="0" dirty="0">
                <a:solidFill>
                  <a:srgbClr val="1F4E79"/>
                </a:solidFill>
                <a:latin typeface="Arial"/>
                <a:cs typeface="Arial"/>
              </a:rPr>
              <a:t>53</a:t>
            </a:r>
            <a:r>
              <a:rPr sz="1050" spc="-5" dirty="0">
                <a:solidFill>
                  <a:srgbClr val="1F4E79"/>
                </a:solidFill>
                <a:latin typeface="Arial"/>
                <a:cs typeface="Arial"/>
              </a:rPr>
              <a:t> </a:t>
            </a:r>
            <a:r>
              <a:rPr sz="1050" spc="0" dirty="0">
                <a:solidFill>
                  <a:srgbClr val="1F4E79"/>
                </a:solidFill>
                <a:latin typeface="Arial"/>
                <a:cs typeface="Arial"/>
              </a:rPr>
              <a:t>loca</a:t>
            </a:r>
            <a:r>
              <a:rPr sz="1050" spc="5" dirty="0">
                <a:solidFill>
                  <a:srgbClr val="1F4E79"/>
                </a:solidFill>
                <a:latin typeface="Arial"/>
                <a:cs typeface="Arial"/>
              </a:rPr>
              <a:t>l</a:t>
            </a:r>
            <a:r>
              <a:rPr sz="1050" spc="0" dirty="0">
                <a:solidFill>
                  <a:srgbClr val="1F4E79"/>
                </a:solidFill>
                <a:latin typeface="Arial"/>
                <a:cs typeface="Arial"/>
              </a:rPr>
              <a:t>es</a:t>
            </a:r>
            <a:r>
              <a:rPr sz="1050" spc="-20" dirty="0">
                <a:solidFill>
                  <a:srgbClr val="1F4E79"/>
                </a:solidFill>
                <a:latin typeface="Arial"/>
                <a:cs typeface="Arial"/>
              </a:rPr>
              <a:t> </a:t>
            </a:r>
            <a:r>
              <a:rPr sz="1050" spc="0" dirty="0">
                <a:solidFill>
                  <a:srgbClr val="1F4E79"/>
                </a:solidFill>
                <a:latin typeface="Arial"/>
                <a:cs typeface="Arial"/>
              </a:rPr>
              <a:t>co</a:t>
            </a:r>
            <a:r>
              <a:rPr sz="1050" spc="5" dirty="0">
                <a:solidFill>
                  <a:srgbClr val="1F4E79"/>
                </a:solidFill>
                <a:latin typeface="Arial"/>
                <a:cs typeface="Arial"/>
              </a:rPr>
              <a:t>m</a:t>
            </a:r>
            <a:r>
              <a:rPr sz="1050" spc="0" dirty="0">
                <a:solidFill>
                  <a:srgbClr val="1F4E79"/>
                </a:solidFill>
                <a:latin typeface="Arial"/>
                <a:cs typeface="Arial"/>
              </a:rPr>
              <a:t>erciales</a:t>
            </a:r>
            <a:endParaRPr sz="1050" dirty="0">
              <a:latin typeface="Arial"/>
              <a:cs typeface="Arial"/>
            </a:endParaRPr>
          </a:p>
          <a:p>
            <a:pPr marL="184785" indent="-172720">
              <a:lnSpc>
                <a:spcPct val="100000"/>
              </a:lnSpc>
              <a:buClr>
                <a:srgbClr val="1F4E79"/>
              </a:buClr>
              <a:buFont typeface="Arial"/>
              <a:buChar char="•"/>
              <a:tabLst>
                <a:tab pos="184785" algn="l"/>
              </a:tabLst>
            </a:pPr>
            <a:r>
              <a:rPr sz="1050" spc="0" dirty="0">
                <a:solidFill>
                  <a:srgbClr val="1F4E79"/>
                </a:solidFill>
                <a:latin typeface="Arial"/>
                <a:cs typeface="Arial"/>
              </a:rPr>
              <a:t>Taqu</a:t>
            </a:r>
            <a:r>
              <a:rPr sz="1050" spc="5" dirty="0">
                <a:solidFill>
                  <a:srgbClr val="1F4E79"/>
                </a:solidFill>
                <a:latin typeface="Arial"/>
                <a:cs typeface="Arial"/>
              </a:rPr>
              <a:t>i</a:t>
            </a:r>
            <a:r>
              <a:rPr sz="1050" spc="0" dirty="0">
                <a:solidFill>
                  <a:srgbClr val="1F4E79"/>
                </a:solidFill>
                <a:latin typeface="Arial"/>
                <a:cs typeface="Arial"/>
              </a:rPr>
              <a:t>llas</a:t>
            </a:r>
            <a:endParaRPr sz="1050" dirty="0">
              <a:latin typeface="Arial"/>
              <a:cs typeface="Arial"/>
            </a:endParaRPr>
          </a:p>
          <a:p>
            <a:pPr marL="184785" indent="-172720">
              <a:lnSpc>
                <a:spcPct val="100000"/>
              </a:lnSpc>
              <a:buClr>
                <a:srgbClr val="1F4E79"/>
              </a:buClr>
              <a:buFont typeface="Arial"/>
              <a:buChar char="•"/>
              <a:tabLst>
                <a:tab pos="184785" algn="l"/>
              </a:tabLst>
            </a:pPr>
            <a:r>
              <a:rPr sz="1050" spc="0" dirty="0">
                <a:solidFill>
                  <a:srgbClr val="1F4E79"/>
                </a:solidFill>
                <a:latin typeface="Arial"/>
                <a:cs typeface="Arial"/>
              </a:rPr>
              <a:t>E</a:t>
            </a:r>
            <a:r>
              <a:rPr sz="1050" spc="5" dirty="0">
                <a:solidFill>
                  <a:srgbClr val="1F4E79"/>
                </a:solidFill>
                <a:latin typeface="Arial"/>
                <a:cs typeface="Arial"/>
              </a:rPr>
              <a:t>l</a:t>
            </a:r>
            <a:r>
              <a:rPr sz="1050" spc="0" dirty="0">
                <a:solidFill>
                  <a:srgbClr val="1F4E79"/>
                </a:solidFill>
                <a:latin typeface="Arial"/>
                <a:cs typeface="Arial"/>
              </a:rPr>
              <a:t>e</a:t>
            </a:r>
            <a:r>
              <a:rPr sz="1050" spc="-15" dirty="0">
                <a:solidFill>
                  <a:srgbClr val="1F4E79"/>
                </a:solidFill>
                <a:latin typeface="Arial"/>
                <a:cs typeface="Arial"/>
              </a:rPr>
              <a:t>v</a:t>
            </a:r>
            <a:r>
              <a:rPr sz="1050" spc="0" dirty="0">
                <a:solidFill>
                  <a:srgbClr val="1F4E79"/>
                </a:solidFill>
                <a:latin typeface="Arial"/>
                <a:cs typeface="Arial"/>
              </a:rPr>
              <a:t>ador</a:t>
            </a:r>
            <a:endParaRPr sz="1050" dirty="0">
              <a:latin typeface="Arial"/>
              <a:cs typeface="Arial"/>
            </a:endParaRPr>
          </a:p>
          <a:p>
            <a:pPr marL="184785" indent="-172720">
              <a:lnSpc>
                <a:spcPct val="100000"/>
              </a:lnSpc>
              <a:buClr>
                <a:srgbClr val="1F4E79"/>
              </a:buClr>
              <a:buFont typeface="Arial"/>
              <a:buChar char="•"/>
              <a:tabLst>
                <a:tab pos="184785" algn="l"/>
              </a:tabLst>
            </a:pPr>
            <a:r>
              <a:rPr sz="1050" spc="0" dirty="0">
                <a:solidFill>
                  <a:srgbClr val="1F4E79"/>
                </a:solidFill>
                <a:latin typeface="Arial"/>
                <a:cs typeface="Arial"/>
              </a:rPr>
              <a:t>Á</a:t>
            </a:r>
            <a:r>
              <a:rPr sz="1050" spc="-5" dirty="0">
                <a:solidFill>
                  <a:srgbClr val="1F4E79"/>
                </a:solidFill>
                <a:latin typeface="Arial"/>
                <a:cs typeface="Arial"/>
              </a:rPr>
              <a:t>r</a:t>
            </a:r>
            <a:r>
              <a:rPr sz="1050" spc="0" dirty="0">
                <a:solidFill>
                  <a:srgbClr val="1F4E79"/>
                </a:solidFill>
                <a:latin typeface="Arial"/>
                <a:cs typeface="Arial"/>
              </a:rPr>
              <a:t>ea</a:t>
            </a:r>
            <a:r>
              <a:rPr sz="1050" spc="-15" dirty="0">
                <a:solidFill>
                  <a:srgbClr val="1F4E79"/>
                </a:solidFill>
                <a:latin typeface="Arial"/>
                <a:cs typeface="Arial"/>
              </a:rPr>
              <a:t> </a:t>
            </a:r>
            <a:r>
              <a:rPr sz="1050" spc="0" dirty="0">
                <a:solidFill>
                  <a:srgbClr val="1F4E79"/>
                </a:solidFill>
                <a:latin typeface="Arial"/>
                <a:cs typeface="Arial"/>
              </a:rPr>
              <a:t>ad</a:t>
            </a:r>
            <a:r>
              <a:rPr sz="1050" spc="5" dirty="0">
                <a:solidFill>
                  <a:srgbClr val="1F4E79"/>
                </a:solidFill>
                <a:latin typeface="Arial"/>
                <a:cs typeface="Arial"/>
              </a:rPr>
              <a:t>m</a:t>
            </a:r>
            <a:r>
              <a:rPr sz="1050" spc="0" dirty="0">
                <a:solidFill>
                  <a:srgbClr val="1F4E79"/>
                </a:solidFill>
                <a:latin typeface="Arial"/>
                <a:cs typeface="Arial"/>
              </a:rPr>
              <a:t>in</a:t>
            </a:r>
            <a:r>
              <a:rPr sz="1050" spc="5" dirty="0">
                <a:solidFill>
                  <a:srgbClr val="1F4E79"/>
                </a:solidFill>
                <a:latin typeface="Arial"/>
                <a:cs typeface="Arial"/>
              </a:rPr>
              <a:t>i</a:t>
            </a:r>
            <a:r>
              <a:rPr sz="1050" spc="0" dirty="0">
                <a:solidFill>
                  <a:srgbClr val="1F4E79"/>
                </a:solidFill>
                <a:latin typeface="Arial"/>
                <a:cs typeface="Arial"/>
              </a:rPr>
              <a:t>s</a:t>
            </a:r>
            <a:r>
              <a:rPr sz="1050" spc="-10" dirty="0">
                <a:solidFill>
                  <a:srgbClr val="1F4E79"/>
                </a:solidFill>
                <a:latin typeface="Arial"/>
                <a:cs typeface="Arial"/>
              </a:rPr>
              <a:t>t</a:t>
            </a:r>
            <a:r>
              <a:rPr sz="1050" spc="-5" dirty="0">
                <a:solidFill>
                  <a:srgbClr val="1F4E79"/>
                </a:solidFill>
                <a:latin typeface="Arial"/>
                <a:cs typeface="Arial"/>
              </a:rPr>
              <a:t>r</a:t>
            </a:r>
            <a:r>
              <a:rPr sz="1050" spc="0" dirty="0">
                <a:solidFill>
                  <a:srgbClr val="1F4E79"/>
                </a:solidFill>
                <a:latin typeface="Arial"/>
                <a:cs typeface="Arial"/>
              </a:rPr>
              <a:t>a</a:t>
            </a:r>
            <a:r>
              <a:rPr sz="1050" spc="-5" dirty="0">
                <a:solidFill>
                  <a:srgbClr val="1F4E79"/>
                </a:solidFill>
                <a:latin typeface="Arial"/>
                <a:cs typeface="Arial"/>
              </a:rPr>
              <a:t>t</a:t>
            </a:r>
            <a:r>
              <a:rPr sz="1050" spc="0" dirty="0">
                <a:solidFill>
                  <a:srgbClr val="1F4E79"/>
                </a:solidFill>
                <a:latin typeface="Arial"/>
                <a:cs typeface="Arial"/>
              </a:rPr>
              <a:t>i</a:t>
            </a:r>
            <a:r>
              <a:rPr sz="1050" spc="-15" dirty="0">
                <a:solidFill>
                  <a:srgbClr val="1F4E79"/>
                </a:solidFill>
                <a:latin typeface="Arial"/>
                <a:cs typeface="Arial"/>
              </a:rPr>
              <a:t>v</a:t>
            </a:r>
            <a:r>
              <a:rPr sz="1050" spc="0" dirty="0">
                <a:solidFill>
                  <a:srgbClr val="1F4E79"/>
                </a:solidFill>
                <a:latin typeface="Arial"/>
                <a:cs typeface="Arial"/>
              </a:rPr>
              <a:t>a</a:t>
            </a:r>
            <a:endParaRPr sz="1050" dirty="0">
              <a:latin typeface="Arial"/>
              <a:cs typeface="Arial"/>
            </a:endParaRPr>
          </a:p>
          <a:p>
            <a:pPr marL="184785" indent="-172720">
              <a:lnSpc>
                <a:spcPct val="100000"/>
              </a:lnSpc>
              <a:buClr>
                <a:srgbClr val="1F4E79"/>
              </a:buClr>
              <a:buFont typeface="Arial"/>
              <a:buChar char="•"/>
              <a:tabLst>
                <a:tab pos="184785" algn="l"/>
              </a:tabLst>
            </a:pPr>
            <a:r>
              <a:rPr sz="1050" spc="0" dirty="0">
                <a:solidFill>
                  <a:srgbClr val="1F4E79"/>
                </a:solidFill>
                <a:latin typeface="Arial"/>
                <a:cs typeface="Arial"/>
              </a:rPr>
              <a:t>Si</a:t>
            </a:r>
            <a:r>
              <a:rPr sz="1050" spc="-10" dirty="0">
                <a:solidFill>
                  <a:srgbClr val="1F4E79"/>
                </a:solidFill>
                <a:latin typeface="Arial"/>
                <a:cs typeface="Arial"/>
              </a:rPr>
              <a:t>t</a:t>
            </a:r>
            <a:r>
              <a:rPr sz="1050" spc="0" dirty="0">
                <a:solidFill>
                  <a:srgbClr val="1F4E79"/>
                </a:solidFill>
                <a:latin typeface="Arial"/>
                <a:cs typeface="Arial"/>
              </a:rPr>
              <a:t>e</a:t>
            </a:r>
            <a:endParaRPr sz="1050" dirty="0">
              <a:latin typeface="Arial"/>
              <a:cs typeface="Arial"/>
            </a:endParaRPr>
          </a:p>
          <a:p>
            <a:pPr marL="184785" indent="-172720">
              <a:lnSpc>
                <a:spcPct val="100000"/>
              </a:lnSpc>
              <a:buClr>
                <a:srgbClr val="1F4E79"/>
              </a:buClr>
              <a:buFont typeface="Arial"/>
              <a:buChar char="•"/>
              <a:tabLst>
                <a:tab pos="184785" algn="l"/>
              </a:tabLst>
            </a:pPr>
            <a:r>
              <a:rPr sz="1050" spc="-5" dirty="0">
                <a:solidFill>
                  <a:srgbClr val="1F4E79"/>
                </a:solidFill>
                <a:latin typeface="Arial"/>
                <a:cs typeface="Arial"/>
              </a:rPr>
              <a:t>M</a:t>
            </a:r>
            <a:r>
              <a:rPr sz="1050" spc="0" dirty="0">
                <a:solidFill>
                  <a:srgbClr val="1F4E79"/>
                </a:solidFill>
                <a:latin typeface="Arial"/>
                <a:cs typeface="Arial"/>
              </a:rPr>
              <a:t>on</a:t>
            </a:r>
            <a:r>
              <a:rPr sz="1050" spc="5" dirty="0">
                <a:solidFill>
                  <a:srgbClr val="1F4E79"/>
                </a:solidFill>
                <a:latin typeface="Arial"/>
                <a:cs typeface="Arial"/>
              </a:rPr>
              <a:t>i</a:t>
            </a:r>
            <a:r>
              <a:rPr sz="1050" spc="-10" dirty="0">
                <a:solidFill>
                  <a:srgbClr val="1F4E79"/>
                </a:solidFill>
                <a:latin typeface="Arial"/>
                <a:cs typeface="Arial"/>
              </a:rPr>
              <a:t>t</a:t>
            </a:r>
            <a:r>
              <a:rPr sz="1050" spc="0" dirty="0">
                <a:solidFill>
                  <a:srgbClr val="1F4E79"/>
                </a:solidFill>
                <a:latin typeface="Arial"/>
                <a:cs typeface="Arial"/>
              </a:rPr>
              <a:t>oreo</a:t>
            </a:r>
            <a:endParaRPr sz="1050" dirty="0">
              <a:latin typeface="Arial"/>
              <a:cs typeface="Arial"/>
            </a:endParaRPr>
          </a:p>
          <a:p>
            <a:pPr marL="184785" indent="-172720">
              <a:lnSpc>
                <a:spcPct val="100000"/>
              </a:lnSpc>
              <a:buClr>
                <a:srgbClr val="1F4E79"/>
              </a:buClr>
              <a:buFont typeface="Arial"/>
              <a:buChar char="•"/>
              <a:tabLst>
                <a:tab pos="184785" algn="l"/>
              </a:tabLst>
            </a:pPr>
            <a:r>
              <a:rPr sz="1050" spc="0" dirty="0">
                <a:solidFill>
                  <a:srgbClr val="1F4E79"/>
                </a:solidFill>
                <a:latin typeface="Arial"/>
                <a:cs typeface="Arial"/>
              </a:rPr>
              <a:t>Ser</a:t>
            </a:r>
            <a:r>
              <a:rPr sz="1050" spc="-15" dirty="0">
                <a:solidFill>
                  <a:srgbClr val="1F4E79"/>
                </a:solidFill>
                <a:latin typeface="Arial"/>
                <a:cs typeface="Arial"/>
              </a:rPr>
              <a:t>v</a:t>
            </a:r>
            <a:r>
              <a:rPr sz="1050" spc="0" dirty="0">
                <a:solidFill>
                  <a:srgbClr val="1F4E79"/>
                </a:solidFill>
                <a:latin typeface="Arial"/>
                <a:cs typeface="Arial"/>
              </a:rPr>
              <a:t>icio</a:t>
            </a:r>
            <a:r>
              <a:rPr sz="1050" spc="-20" dirty="0">
                <a:solidFill>
                  <a:srgbClr val="1F4E79"/>
                </a:solidFill>
                <a:latin typeface="Arial"/>
                <a:cs typeface="Arial"/>
              </a:rPr>
              <a:t> </a:t>
            </a:r>
            <a:r>
              <a:rPr sz="1050" spc="0" dirty="0">
                <a:solidFill>
                  <a:srgbClr val="1F4E79"/>
                </a:solidFill>
                <a:latin typeface="Arial"/>
                <a:cs typeface="Arial"/>
              </a:rPr>
              <a:t>san</a:t>
            </a:r>
            <a:r>
              <a:rPr sz="1050" spc="5" dirty="0">
                <a:solidFill>
                  <a:srgbClr val="1F4E79"/>
                </a:solidFill>
                <a:latin typeface="Arial"/>
                <a:cs typeface="Arial"/>
              </a:rPr>
              <a:t>i</a:t>
            </a:r>
            <a:r>
              <a:rPr sz="1050" spc="-10" dirty="0">
                <a:solidFill>
                  <a:srgbClr val="1F4E79"/>
                </a:solidFill>
                <a:latin typeface="Arial"/>
                <a:cs typeface="Arial"/>
              </a:rPr>
              <a:t>t</a:t>
            </a:r>
            <a:r>
              <a:rPr sz="1050" spc="0" dirty="0">
                <a:solidFill>
                  <a:srgbClr val="1F4E79"/>
                </a:solidFill>
                <a:latin typeface="Arial"/>
                <a:cs typeface="Arial"/>
              </a:rPr>
              <a:t>ario</a:t>
            </a:r>
            <a:endParaRPr sz="1050" dirty="0">
              <a:latin typeface="Arial"/>
              <a:cs typeface="Arial"/>
            </a:endParaRPr>
          </a:p>
          <a:p>
            <a:pPr marL="184785" indent="-172720">
              <a:lnSpc>
                <a:spcPct val="100000"/>
              </a:lnSpc>
              <a:buClr>
                <a:srgbClr val="1F4E79"/>
              </a:buClr>
              <a:buFont typeface="Arial"/>
              <a:buChar char="•"/>
              <a:tabLst>
                <a:tab pos="184785" algn="l"/>
              </a:tabLst>
            </a:pPr>
            <a:r>
              <a:rPr sz="1050" spc="0" dirty="0">
                <a:solidFill>
                  <a:srgbClr val="1F4E79"/>
                </a:solidFill>
                <a:latin typeface="Arial"/>
                <a:cs typeface="Arial"/>
              </a:rPr>
              <a:t>Bodega</a:t>
            </a:r>
            <a:r>
              <a:rPr sz="1050" spc="-20" dirty="0">
                <a:solidFill>
                  <a:srgbClr val="1F4E79"/>
                </a:solidFill>
                <a:latin typeface="Arial"/>
                <a:cs typeface="Arial"/>
              </a:rPr>
              <a:t> </a:t>
            </a:r>
            <a:r>
              <a:rPr sz="1050" spc="0" dirty="0">
                <a:solidFill>
                  <a:srgbClr val="1F4E79"/>
                </a:solidFill>
                <a:latin typeface="Arial"/>
                <a:cs typeface="Arial"/>
              </a:rPr>
              <a:t>gene</a:t>
            </a:r>
            <a:r>
              <a:rPr sz="1050" spc="-5" dirty="0">
                <a:solidFill>
                  <a:srgbClr val="1F4E79"/>
                </a:solidFill>
                <a:latin typeface="Arial"/>
                <a:cs typeface="Arial"/>
              </a:rPr>
              <a:t>r</a:t>
            </a:r>
            <a:r>
              <a:rPr sz="1050" spc="0" dirty="0">
                <a:solidFill>
                  <a:srgbClr val="1F4E79"/>
                </a:solidFill>
                <a:latin typeface="Arial"/>
                <a:cs typeface="Arial"/>
              </a:rPr>
              <a:t>al</a:t>
            </a:r>
            <a:endParaRPr sz="1050" dirty="0">
              <a:latin typeface="Arial"/>
              <a:cs typeface="Arial"/>
            </a:endParaRPr>
          </a:p>
          <a:p>
            <a:pPr marL="184785" indent="-172720">
              <a:lnSpc>
                <a:spcPct val="100000"/>
              </a:lnSpc>
              <a:buClr>
                <a:srgbClr val="1F4E79"/>
              </a:buClr>
              <a:buFont typeface="Arial"/>
              <a:buChar char="•"/>
              <a:tabLst>
                <a:tab pos="184785" algn="l"/>
              </a:tabLst>
            </a:pPr>
            <a:r>
              <a:rPr sz="1050" spc="0" dirty="0">
                <a:solidFill>
                  <a:srgbClr val="1F4E79"/>
                </a:solidFill>
                <a:latin typeface="Arial"/>
                <a:cs typeface="Arial"/>
              </a:rPr>
              <a:t>Cuar</a:t>
            </a:r>
            <a:r>
              <a:rPr sz="1050" spc="-10" dirty="0">
                <a:solidFill>
                  <a:srgbClr val="1F4E79"/>
                </a:solidFill>
                <a:latin typeface="Arial"/>
                <a:cs typeface="Arial"/>
              </a:rPr>
              <a:t>t</a:t>
            </a:r>
            <a:r>
              <a:rPr sz="1050" spc="0" dirty="0">
                <a:solidFill>
                  <a:srgbClr val="1F4E79"/>
                </a:solidFill>
                <a:latin typeface="Arial"/>
                <a:cs typeface="Arial"/>
              </a:rPr>
              <a:t>o</a:t>
            </a:r>
            <a:r>
              <a:rPr sz="1050" spc="-20" dirty="0">
                <a:solidFill>
                  <a:srgbClr val="1F4E79"/>
                </a:solidFill>
                <a:latin typeface="Arial"/>
                <a:cs typeface="Arial"/>
              </a:rPr>
              <a:t> </a:t>
            </a:r>
            <a:r>
              <a:rPr sz="1050" spc="0" dirty="0">
                <a:solidFill>
                  <a:srgbClr val="1F4E79"/>
                </a:solidFill>
                <a:latin typeface="Arial"/>
                <a:cs typeface="Arial"/>
              </a:rPr>
              <a:t>de</a:t>
            </a:r>
            <a:r>
              <a:rPr sz="1050" spc="-5" dirty="0">
                <a:solidFill>
                  <a:srgbClr val="1F4E79"/>
                </a:solidFill>
                <a:latin typeface="Arial"/>
                <a:cs typeface="Arial"/>
              </a:rPr>
              <a:t> M</a:t>
            </a:r>
            <a:r>
              <a:rPr sz="1050" spc="0" dirty="0">
                <a:solidFill>
                  <a:srgbClr val="1F4E79"/>
                </a:solidFill>
                <a:latin typeface="Arial"/>
                <a:cs typeface="Arial"/>
              </a:rPr>
              <a:t>aqu</a:t>
            </a:r>
            <a:r>
              <a:rPr sz="1050" spc="5" dirty="0">
                <a:solidFill>
                  <a:srgbClr val="1F4E79"/>
                </a:solidFill>
                <a:latin typeface="Arial"/>
                <a:cs typeface="Arial"/>
              </a:rPr>
              <a:t>i</a:t>
            </a:r>
            <a:r>
              <a:rPr sz="1050" spc="0" dirty="0">
                <a:solidFill>
                  <a:srgbClr val="1F4E79"/>
                </a:solidFill>
                <a:latin typeface="Arial"/>
                <a:cs typeface="Arial"/>
              </a:rPr>
              <a:t>nas</a:t>
            </a:r>
            <a:endParaRPr sz="1050" dirty="0">
              <a:latin typeface="Arial"/>
              <a:cs typeface="Arial"/>
            </a:endParaRPr>
          </a:p>
          <a:p>
            <a:pPr marL="184785" indent="-172720">
              <a:lnSpc>
                <a:spcPct val="100000"/>
              </a:lnSpc>
              <a:buClr>
                <a:srgbClr val="1F4E79"/>
              </a:buClr>
              <a:buFont typeface="Arial"/>
              <a:buChar char="•"/>
              <a:tabLst>
                <a:tab pos="184785" algn="l"/>
              </a:tabLst>
            </a:pPr>
            <a:r>
              <a:rPr sz="1050" spc="0" dirty="0">
                <a:solidFill>
                  <a:srgbClr val="1F4E79"/>
                </a:solidFill>
                <a:latin typeface="Arial"/>
                <a:cs typeface="Arial"/>
              </a:rPr>
              <a:t>Pa</a:t>
            </a:r>
            <a:r>
              <a:rPr sz="1050" spc="-5" dirty="0">
                <a:solidFill>
                  <a:srgbClr val="1F4E79"/>
                </a:solidFill>
                <a:latin typeface="Arial"/>
                <a:cs typeface="Arial"/>
              </a:rPr>
              <a:t>t</a:t>
            </a:r>
            <a:r>
              <a:rPr sz="1050" spc="0" dirty="0">
                <a:solidFill>
                  <a:srgbClr val="1F4E79"/>
                </a:solidFill>
                <a:latin typeface="Arial"/>
                <a:cs typeface="Arial"/>
              </a:rPr>
              <a:t>io</a:t>
            </a:r>
            <a:r>
              <a:rPr sz="1050" spc="-20" dirty="0">
                <a:solidFill>
                  <a:srgbClr val="1F4E79"/>
                </a:solidFill>
                <a:latin typeface="Arial"/>
                <a:cs typeface="Arial"/>
              </a:rPr>
              <a:t> </a:t>
            </a:r>
            <a:r>
              <a:rPr sz="1050" spc="0" dirty="0">
                <a:solidFill>
                  <a:srgbClr val="1F4E79"/>
                </a:solidFill>
                <a:latin typeface="Arial"/>
                <a:cs typeface="Arial"/>
              </a:rPr>
              <a:t>de</a:t>
            </a:r>
            <a:r>
              <a:rPr sz="1050" spc="-5" dirty="0">
                <a:solidFill>
                  <a:srgbClr val="1F4E79"/>
                </a:solidFill>
                <a:latin typeface="Arial"/>
                <a:cs typeface="Arial"/>
              </a:rPr>
              <a:t> </a:t>
            </a:r>
            <a:r>
              <a:rPr sz="1050" spc="0" dirty="0">
                <a:solidFill>
                  <a:srgbClr val="1F4E79"/>
                </a:solidFill>
                <a:latin typeface="Arial"/>
                <a:cs typeface="Arial"/>
              </a:rPr>
              <a:t>carga</a:t>
            </a:r>
            <a:r>
              <a:rPr sz="1050" spc="-5" dirty="0">
                <a:solidFill>
                  <a:srgbClr val="1F4E79"/>
                </a:solidFill>
                <a:latin typeface="Arial"/>
                <a:cs typeface="Arial"/>
              </a:rPr>
              <a:t> </a:t>
            </a:r>
            <a:r>
              <a:rPr sz="1050" spc="0" dirty="0">
                <a:solidFill>
                  <a:srgbClr val="1F4E79"/>
                </a:solidFill>
                <a:latin typeface="Arial"/>
                <a:cs typeface="Arial"/>
              </a:rPr>
              <a:t>y</a:t>
            </a:r>
            <a:r>
              <a:rPr sz="1050" spc="-20" dirty="0">
                <a:solidFill>
                  <a:srgbClr val="1F4E79"/>
                </a:solidFill>
                <a:latin typeface="Arial"/>
                <a:cs typeface="Arial"/>
              </a:rPr>
              <a:t> </a:t>
            </a:r>
            <a:r>
              <a:rPr sz="1050" spc="0" dirty="0">
                <a:solidFill>
                  <a:srgbClr val="1F4E79"/>
                </a:solidFill>
                <a:latin typeface="Arial"/>
                <a:cs typeface="Arial"/>
              </a:rPr>
              <a:t>descarga</a:t>
            </a:r>
            <a:endParaRPr sz="1050" dirty="0">
              <a:latin typeface="Arial"/>
              <a:cs typeface="Arial"/>
            </a:endParaRPr>
          </a:p>
        </p:txBody>
      </p:sp>
      <p:sp>
        <p:nvSpPr>
          <p:cNvPr id="35" name="object 16">
            <a:extLst>
              <a:ext uri="{FF2B5EF4-FFF2-40B4-BE49-F238E27FC236}">
                <a16:creationId xmlns:a16="http://schemas.microsoft.com/office/drawing/2014/main" id="{23048136-3298-4643-B538-050B2F43AFC1}"/>
              </a:ext>
            </a:extLst>
          </p:cNvPr>
          <p:cNvSpPr txBox="1"/>
          <p:nvPr/>
        </p:nvSpPr>
        <p:spPr>
          <a:xfrm>
            <a:off x="2969514" y="4323715"/>
            <a:ext cx="2477135" cy="1772285"/>
          </a:xfrm>
          <a:prstGeom prst="rect">
            <a:avLst/>
          </a:prstGeom>
        </p:spPr>
        <p:txBody>
          <a:bodyPr vert="horz" wrap="square" lIns="0" tIns="0" rIns="0" bIns="0" rtlCol="0">
            <a:noAutofit/>
          </a:bodyPr>
          <a:lstStyle/>
          <a:p>
            <a:pPr marL="184785" indent="-172720">
              <a:lnSpc>
                <a:spcPct val="100000"/>
              </a:lnSpc>
              <a:buClr>
                <a:srgbClr val="1F4E79"/>
              </a:buClr>
              <a:buFont typeface="Arial"/>
              <a:buChar char="•"/>
              <a:tabLst>
                <a:tab pos="184785" algn="l"/>
              </a:tabLst>
            </a:pPr>
            <a:r>
              <a:rPr sz="1050" spc="0" dirty="0">
                <a:solidFill>
                  <a:srgbClr val="1F4E79"/>
                </a:solidFill>
                <a:latin typeface="Arial"/>
                <a:cs typeface="Arial"/>
              </a:rPr>
              <a:t>Sa</a:t>
            </a:r>
            <a:r>
              <a:rPr sz="1050" spc="5" dirty="0">
                <a:solidFill>
                  <a:srgbClr val="1F4E79"/>
                </a:solidFill>
                <a:latin typeface="Arial"/>
                <a:cs typeface="Arial"/>
              </a:rPr>
              <a:t>l</a:t>
            </a:r>
            <a:r>
              <a:rPr sz="1050" spc="0" dirty="0">
                <a:solidFill>
                  <a:srgbClr val="1F4E79"/>
                </a:solidFill>
                <a:latin typeface="Arial"/>
                <a:cs typeface="Arial"/>
              </a:rPr>
              <a:t>a</a:t>
            </a:r>
            <a:r>
              <a:rPr sz="1050" spc="-20" dirty="0">
                <a:solidFill>
                  <a:srgbClr val="1F4E79"/>
                </a:solidFill>
                <a:latin typeface="Arial"/>
                <a:cs typeface="Arial"/>
              </a:rPr>
              <a:t> </a:t>
            </a:r>
            <a:r>
              <a:rPr sz="1050" spc="0" dirty="0">
                <a:solidFill>
                  <a:srgbClr val="1F4E79"/>
                </a:solidFill>
                <a:latin typeface="Arial"/>
                <a:cs typeface="Arial"/>
              </a:rPr>
              <a:t>aud</a:t>
            </a:r>
            <a:r>
              <a:rPr sz="1050" spc="5" dirty="0">
                <a:solidFill>
                  <a:srgbClr val="1F4E79"/>
                </a:solidFill>
                <a:latin typeface="Arial"/>
                <a:cs typeface="Arial"/>
              </a:rPr>
              <a:t>i</a:t>
            </a:r>
            <a:r>
              <a:rPr sz="1050" spc="0" dirty="0">
                <a:solidFill>
                  <a:srgbClr val="1F4E79"/>
                </a:solidFill>
                <a:latin typeface="Arial"/>
                <a:cs typeface="Arial"/>
              </a:rPr>
              <a:t>o</a:t>
            </a:r>
            <a:r>
              <a:rPr sz="1050" spc="-15" dirty="0">
                <a:solidFill>
                  <a:srgbClr val="1F4E79"/>
                </a:solidFill>
                <a:latin typeface="Arial"/>
                <a:cs typeface="Arial"/>
              </a:rPr>
              <a:t>v</a:t>
            </a:r>
            <a:r>
              <a:rPr sz="1050" spc="0" dirty="0">
                <a:solidFill>
                  <a:srgbClr val="1F4E79"/>
                </a:solidFill>
                <a:latin typeface="Arial"/>
                <a:cs typeface="Arial"/>
              </a:rPr>
              <a:t>isual</a:t>
            </a:r>
            <a:endParaRPr sz="1050" dirty="0">
              <a:latin typeface="Arial"/>
              <a:cs typeface="Arial"/>
            </a:endParaRPr>
          </a:p>
          <a:p>
            <a:pPr marL="184785" indent="-172720">
              <a:lnSpc>
                <a:spcPct val="100000"/>
              </a:lnSpc>
              <a:buClr>
                <a:srgbClr val="1F4E79"/>
              </a:buClr>
              <a:buFont typeface="Arial"/>
              <a:buChar char="•"/>
              <a:tabLst>
                <a:tab pos="184785" algn="l"/>
              </a:tabLst>
            </a:pPr>
            <a:r>
              <a:rPr sz="1050" spc="0" dirty="0">
                <a:solidFill>
                  <a:srgbClr val="1F4E79"/>
                </a:solidFill>
                <a:latin typeface="Arial"/>
                <a:cs typeface="Arial"/>
              </a:rPr>
              <a:t>Cub</a:t>
            </a:r>
            <a:r>
              <a:rPr sz="1050" spc="-5" dirty="0">
                <a:solidFill>
                  <a:srgbClr val="1F4E79"/>
                </a:solidFill>
                <a:latin typeface="Arial"/>
                <a:cs typeface="Arial"/>
              </a:rPr>
              <a:t>í</a:t>
            </a:r>
            <a:r>
              <a:rPr sz="1050" spc="0" dirty="0">
                <a:solidFill>
                  <a:srgbClr val="1F4E79"/>
                </a:solidFill>
                <a:latin typeface="Arial"/>
                <a:cs typeface="Arial"/>
              </a:rPr>
              <a:t>cu</a:t>
            </a:r>
            <a:r>
              <a:rPr sz="1050" spc="5" dirty="0">
                <a:solidFill>
                  <a:srgbClr val="1F4E79"/>
                </a:solidFill>
                <a:latin typeface="Arial"/>
                <a:cs typeface="Arial"/>
              </a:rPr>
              <a:t>l</a:t>
            </a:r>
            <a:r>
              <a:rPr sz="1050" spc="0" dirty="0">
                <a:solidFill>
                  <a:srgbClr val="1F4E79"/>
                </a:solidFill>
                <a:latin typeface="Arial"/>
                <a:cs typeface="Arial"/>
              </a:rPr>
              <a:t>o</a:t>
            </a:r>
            <a:r>
              <a:rPr sz="1050" spc="-20" dirty="0">
                <a:solidFill>
                  <a:srgbClr val="1F4E79"/>
                </a:solidFill>
                <a:latin typeface="Arial"/>
                <a:cs typeface="Arial"/>
              </a:rPr>
              <a:t> </a:t>
            </a:r>
            <a:r>
              <a:rPr sz="1050" spc="0" dirty="0">
                <a:solidFill>
                  <a:srgbClr val="1F4E79"/>
                </a:solidFill>
                <a:latin typeface="Arial"/>
                <a:cs typeface="Arial"/>
              </a:rPr>
              <a:t>de</a:t>
            </a:r>
            <a:r>
              <a:rPr sz="1050" spc="-5" dirty="0">
                <a:solidFill>
                  <a:srgbClr val="1F4E79"/>
                </a:solidFill>
                <a:latin typeface="Arial"/>
                <a:cs typeface="Arial"/>
              </a:rPr>
              <a:t> </a:t>
            </a:r>
            <a:r>
              <a:rPr sz="1050" spc="0" dirty="0">
                <a:solidFill>
                  <a:srgbClr val="1F4E79"/>
                </a:solidFill>
                <a:latin typeface="Arial"/>
                <a:cs typeface="Arial"/>
              </a:rPr>
              <a:t>in</a:t>
            </a:r>
            <a:r>
              <a:rPr sz="1050" spc="-15" dirty="0">
                <a:solidFill>
                  <a:srgbClr val="1F4E79"/>
                </a:solidFill>
                <a:latin typeface="Arial"/>
                <a:cs typeface="Arial"/>
              </a:rPr>
              <a:t>v</a:t>
            </a:r>
            <a:r>
              <a:rPr sz="1050" spc="0" dirty="0">
                <a:solidFill>
                  <a:srgbClr val="1F4E79"/>
                </a:solidFill>
                <a:latin typeface="Arial"/>
                <a:cs typeface="Arial"/>
              </a:rPr>
              <a:t>es</a:t>
            </a:r>
            <a:r>
              <a:rPr sz="1050" spc="-5" dirty="0">
                <a:solidFill>
                  <a:srgbClr val="1F4E79"/>
                </a:solidFill>
                <a:latin typeface="Arial"/>
                <a:cs typeface="Arial"/>
              </a:rPr>
              <a:t>t</a:t>
            </a:r>
            <a:r>
              <a:rPr sz="1050" spc="0" dirty="0">
                <a:solidFill>
                  <a:srgbClr val="1F4E79"/>
                </a:solidFill>
                <a:latin typeface="Arial"/>
                <a:cs typeface="Arial"/>
              </a:rPr>
              <a:t>igac</a:t>
            </a:r>
            <a:r>
              <a:rPr sz="1050" spc="5" dirty="0">
                <a:solidFill>
                  <a:srgbClr val="1F4E79"/>
                </a:solidFill>
                <a:latin typeface="Arial"/>
                <a:cs typeface="Arial"/>
              </a:rPr>
              <a:t>i</a:t>
            </a:r>
            <a:r>
              <a:rPr sz="1050" spc="0" dirty="0">
                <a:solidFill>
                  <a:srgbClr val="1F4E79"/>
                </a:solidFill>
                <a:latin typeface="Arial"/>
                <a:cs typeface="Arial"/>
              </a:rPr>
              <a:t>ón</a:t>
            </a:r>
            <a:endParaRPr sz="1050" dirty="0">
              <a:latin typeface="Arial"/>
              <a:cs typeface="Arial"/>
            </a:endParaRPr>
          </a:p>
          <a:p>
            <a:pPr marL="184785" indent="-172720">
              <a:lnSpc>
                <a:spcPct val="100000"/>
              </a:lnSpc>
              <a:buClr>
                <a:srgbClr val="1F4E79"/>
              </a:buClr>
              <a:buFont typeface="Arial"/>
              <a:buChar char="•"/>
              <a:tabLst>
                <a:tab pos="184785" algn="l"/>
              </a:tabLst>
            </a:pPr>
            <a:r>
              <a:rPr sz="1050" spc="0" dirty="0">
                <a:solidFill>
                  <a:srgbClr val="1F4E79"/>
                </a:solidFill>
                <a:latin typeface="Arial"/>
                <a:cs typeface="Arial"/>
              </a:rPr>
              <a:t>Ta</a:t>
            </a:r>
            <a:r>
              <a:rPr sz="1050" spc="5" dirty="0">
                <a:solidFill>
                  <a:srgbClr val="1F4E79"/>
                </a:solidFill>
                <a:latin typeface="Arial"/>
                <a:cs typeface="Arial"/>
              </a:rPr>
              <a:t>l</a:t>
            </a:r>
            <a:r>
              <a:rPr sz="1050" spc="0" dirty="0">
                <a:solidFill>
                  <a:srgbClr val="1F4E79"/>
                </a:solidFill>
                <a:latin typeface="Arial"/>
                <a:cs typeface="Arial"/>
              </a:rPr>
              <a:t>ler</a:t>
            </a:r>
            <a:r>
              <a:rPr sz="1050" spc="-25" dirty="0">
                <a:solidFill>
                  <a:srgbClr val="1F4E79"/>
                </a:solidFill>
                <a:latin typeface="Arial"/>
                <a:cs typeface="Arial"/>
              </a:rPr>
              <a:t> </a:t>
            </a:r>
            <a:r>
              <a:rPr sz="1050" spc="0" dirty="0">
                <a:solidFill>
                  <a:srgbClr val="1F4E79"/>
                </a:solidFill>
                <a:latin typeface="Arial"/>
                <a:cs typeface="Arial"/>
              </a:rPr>
              <a:t>de</a:t>
            </a:r>
            <a:r>
              <a:rPr sz="1050" spc="-5" dirty="0">
                <a:solidFill>
                  <a:srgbClr val="1F4E79"/>
                </a:solidFill>
                <a:latin typeface="Arial"/>
                <a:cs typeface="Arial"/>
              </a:rPr>
              <a:t> </a:t>
            </a:r>
            <a:r>
              <a:rPr sz="1050" spc="5" dirty="0">
                <a:solidFill>
                  <a:srgbClr val="1F4E79"/>
                </a:solidFill>
                <a:latin typeface="Arial"/>
                <a:cs typeface="Arial"/>
              </a:rPr>
              <a:t>m</a:t>
            </a:r>
            <a:r>
              <a:rPr sz="1050" spc="0" dirty="0">
                <a:solidFill>
                  <a:srgbClr val="1F4E79"/>
                </a:solidFill>
                <a:latin typeface="Arial"/>
                <a:cs typeface="Arial"/>
              </a:rPr>
              <a:t>an</a:t>
            </a:r>
            <a:r>
              <a:rPr sz="1050" spc="-10" dirty="0">
                <a:solidFill>
                  <a:srgbClr val="1F4E79"/>
                </a:solidFill>
                <a:latin typeface="Arial"/>
                <a:cs typeface="Arial"/>
              </a:rPr>
              <a:t>t</a:t>
            </a:r>
            <a:r>
              <a:rPr sz="1050" spc="0" dirty="0">
                <a:solidFill>
                  <a:srgbClr val="1F4E79"/>
                </a:solidFill>
                <a:latin typeface="Arial"/>
                <a:cs typeface="Arial"/>
              </a:rPr>
              <a:t>eni</a:t>
            </a:r>
            <a:r>
              <a:rPr sz="1050" spc="5" dirty="0">
                <a:solidFill>
                  <a:srgbClr val="1F4E79"/>
                </a:solidFill>
                <a:latin typeface="Arial"/>
                <a:cs typeface="Arial"/>
              </a:rPr>
              <a:t>m</a:t>
            </a:r>
            <a:r>
              <a:rPr sz="1050" spc="0" dirty="0">
                <a:solidFill>
                  <a:srgbClr val="1F4E79"/>
                </a:solidFill>
                <a:latin typeface="Arial"/>
                <a:cs typeface="Arial"/>
              </a:rPr>
              <a:t>ien</a:t>
            </a:r>
            <a:r>
              <a:rPr sz="1050" spc="-10" dirty="0">
                <a:solidFill>
                  <a:srgbClr val="1F4E79"/>
                </a:solidFill>
                <a:latin typeface="Arial"/>
                <a:cs typeface="Arial"/>
              </a:rPr>
              <a:t>t</a:t>
            </a:r>
            <a:r>
              <a:rPr sz="1050" spc="0" dirty="0">
                <a:solidFill>
                  <a:srgbClr val="1F4E79"/>
                </a:solidFill>
                <a:latin typeface="Arial"/>
                <a:cs typeface="Arial"/>
              </a:rPr>
              <a:t>o</a:t>
            </a:r>
            <a:r>
              <a:rPr sz="1050" spc="-40" dirty="0">
                <a:solidFill>
                  <a:srgbClr val="1F4E79"/>
                </a:solidFill>
                <a:latin typeface="Arial"/>
                <a:cs typeface="Arial"/>
              </a:rPr>
              <a:t> </a:t>
            </a:r>
            <a:r>
              <a:rPr sz="1050" spc="5" dirty="0">
                <a:solidFill>
                  <a:srgbClr val="1F4E79"/>
                </a:solidFill>
                <a:latin typeface="Arial"/>
                <a:cs typeface="Arial"/>
              </a:rPr>
              <a:t>m</a:t>
            </a:r>
            <a:r>
              <a:rPr sz="1050" spc="0" dirty="0">
                <a:solidFill>
                  <a:srgbClr val="1F4E79"/>
                </a:solidFill>
                <a:latin typeface="Arial"/>
                <a:cs typeface="Arial"/>
              </a:rPr>
              <a:t>useog</a:t>
            </a:r>
            <a:r>
              <a:rPr sz="1050" spc="-10" dirty="0">
                <a:solidFill>
                  <a:srgbClr val="1F4E79"/>
                </a:solidFill>
                <a:latin typeface="Arial"/>
                <a:cs typeface="Arial"/>
              </a:rPr>
              <a:t>r</a:t>
            </a:r>
            <a:r>
              <a:rPr sz="1050" spc="0" dirty="0">
                <a:solidFill>
                  <a:srgbClr val="1F4E79"/>
                </a:solidFill>
                <a:latin typeface="Arial"/>
                <a:cs typeface="Arial"/>
              </a:rPr>
              <a:t>áfico</a:t>
            </a:r>
            <a:endParaRPr sz="1050" dirty="0">
              <a:latin typeface="Arial"/>
              <a:cs typeface="Arial"/>
            </a:endParaRPr>
          </a:p>
          <a:p>
            <a:pPr marL="184785" indent="-172720">
              <a:lnSpc>
                <a:spcPct val="100000"/>
              </a:lnSpc>
              <a:buClr>
                <a:srgbClr val="1F4E79"/>
              </a:buClr>
              <a:buFont typeface="Arial"/>
              <a:buChar char="•"/>
              <a:tabLst>
                <a:tab pos="184785" algn="l"/>
              </a:tabLst>
            </a:pPr>
            <a:r>
              <a:rPr sz="1050" spc="0" dirty="0">
                <a:solidFill>
                  <a:srgbClr val="1F4E79"/>
                </a:solidFill>
                <a:latin typeface="Arial"/>
                <a:cs typeface="Arial"/>
              </a:rPr>
              <a:t>Taller</a:t>
            </a:r>
            <a:r>
              <a:rPr sz="1050" spc="-20" dirty="0">
                <a:solidFill>
                  <a:srgbClr val="1F4E79"/>
                </a:solidFill>
                <a:latin typeface="Arial"/>
                <a:cs typeface="Arial"/>
              </a:rPr>
              <a:t> </a:t>
            </a:r>
            <a:r>
              <a:rPr sz="1050" spc="0" dirty="0">
                <a:solidFill>
                  <a:srgbClr val="1F4E79"/>
                </a:solidFill>
                <a:latin typeface="Arial"/>
                <a:cs typeface="Arial"/>
              </a:rPr>
              <a:t>de</a:t>
            </a:r>
            <a:r>
              <a:rPr sz="1050" spc="-5" dirty="0">
                <a:solidFill>
                  <a:srgbClr val="1F4E79"/>
                </a:solidFill>
                <a:latin typeface="Arial"/>
                <a:cs typeface="Arial"/>
              </a:rPr>
              <a:t> </a:t>
            </a:r>
            <a:r>
              <a:rPr sz="1050" spc="0" dirty="0">
                <a:solidFill>
                  <a:srgbClr val="1F4E79"/>
                </a:solidFill>
                <a:latin typeface="Arial"/>
                <a:cs typeface="Arial"/>
              </a:rPr>
              <a:t>conser</a:t>
            </a:r>
            <a:r>
              <a:rPr sz="1050" spc="-15" dirty="0">
                <a:solidFill>
                  <a:srgbClr val="1F4E79"/>
                </a:solidFill>
                <a:latin typeface="Arial"/>
                <a:cs typeface="Arial"/>
              </a:rPr>
              <a:t>v</a:t>
            </a:r>
            <a:r>
              <a:rPr sz="1050" spc="0" dirty="0">
                <a:solidFill>
                  <a:srgbClr val="1F4E79"/>
                </a:solidFill>
                <a:latin typeface="Arial"/>
                <a:cs typeface="Arial"/>
              </a:rPr>
              <a:t>ac</a:t>
            </a:r>
            <a:r>
              <a:rPr sz="1050" spc="5" dirty="0">
                <a:solidFill>
                  <a:srgbClr val="1F4E79"/>
                </a:solidFill>
                <a:latin typeface="Arial"/>
                <a:cs typeface="Arial"/>
              </a:rPr>
              <a:t>i</a:t>
            </a:r>
            <a:r>
              <a:rPr sz="1050" spc="0" dirty="0">
                <a:solidFill>
                  <a:srgbClr val="1F4E79"/>
                </a:solidFill>
                <a:latin typeface="Arial"/>
                <a:cs typeface="Arial"/>
              </a:rPr>
              <a:t>ón</a:t>
            </a:r>
            <a:endParaRPr sz="1050" dirty="0">
              <a:latin typeface="Arial"/>
              <a:cs typeface="Arial"/>
            </a:endParaRPr>
          </a:p>
          <a:p>
            <a:pPr marL="184785" indent="-172720">
              <a:lnSpc>
                <a:spcPct val="100000"/>
              </a:lnSpc>
              <a:buClr>
                <a:srgbClr val="1F4E79"/>
              </a:buClr>
              <a:buFont typeface="Arial"/>
              <a:buChar char="•"/>
              <a:tabLst>
                <a:tab pos="184785" algn="l"/>
              </a:tabLst>
            </a:pPr>
            <a:r>
              <a:rPr sz="1050" spc="0" dirty="0">
                <a:solidFill>
                  <a:srgbClr val="1F4E79"/>
                </a:solidFill>
                <a:latin typeface="Arial"/>
                <a:cs typeface="Arial"/>
              </a:rPr>
              <a:t>Depós</a:t>
            </a:r>
            <a:r>
              <a:rPr sz="1050" spc="5" dirty="0">
                <a:solidFill>
                  <a:srgbClr val="1F4E79"/>
                </a:solidFill>
                <a:latin typeface="Arial"/>
                <a:cs typeface="Arial"/>
              </a:rPr>
              <a:t>i</a:t>
            </a:r>
            <a:r>
              <a:rPr sz="1050" spc="-10" dirty="0">
                <a:solidFill>
                  <a:srgbClr val="1F4E79"/>
                </a:solidFill>
                <a:latin typeface="Arial"/>
                <a:cs typeface="Arial"/>
              </a:rPr>
              <a:t>t</a:t>
            </a:r>
            <a:r>
              <a:rPr sz="1050" spc="0" dirty="0">
                <a:solidFill>
                  <a:srgbClr val="1F4E79"/>
                </a:solidFill>
                <a:latin typeface="Arial"/>
                <a:cs typeface="Arial"/>
              </a:rPr>
              <a:t>o</a:t>
            </a:r>
            <a:r>
              <a:rPr sz="1050" spc="-20" dirty="0">
                <a:solidFill>
                  <a:srgbClr val="1F4E79"/>
                </a:solidFill>
                <a:latin typeface="Arial"/>
                <a:cs typeface="Arial"/>
              </a:rPr>
              <a:t> </a:t>
            </a:r>
            <a:r>
              <a:rPr sz="1050" spc="0" dirty="0">
                <a:solidFill>
                  <a:srgbClr val="1F4E79"/>
                </a:solidFill>
                <a:latin typeface="Arial"/>
                <a:cs typeface="Arial"/>
              </a:rPr>
              <a:t>de</a:t>
            </a:r>
            <a:r>
              <a:rPr sz="1050" spc="-5" dirty="0">
                <a:solidFill>
                  <a:srgbClr val="1F4E79"/>
                </a:solidFill>
                <a:latin typeface="Arial"/>
                <a:cs typeface="Arial"/>
              </a:rPr>
              <a:t> </a:t>
            </a:r>
            <a:r>
              <a:rPr sz="1050" spc="0" dirty="0">
                <a:solidFill>
                  <a:srgbClr val="1F4E79"/>
                </a:solidFill>
                <a:latin typeface="Arial"/>
                <a:cs typeface="Arial"/>
              </a:rPr>
              <a:t>co</a:t>
            </a:r>
            <a:r>
              <a:rPr sz="1050" spc="5" dirty="0">
                <a:solidFill>
                  <a:srgbClr val="1F4E79"/>
                </a:solidFill>
                <a:latin typeface="Arial"/>
                <a:cs typeface="Arial"/>
              </a:rPr>
              <a:t>l</a:t>
            </a:r>
            <a:r>
              <a:rPr sz="1050" spc="0" dirty="0">
                <a:solidFill>
                  <a:srgbClr val="1F4E79"/>
                </a:solidFill>
                <a:latin typeface="Arial"/>
                <a:cs typeface="Arial"/>
              </a:rPr>
              <a:t>ecc</a:t>
            </a:r>
            <a:r>
              <a:rPr sz="1050" spc="5" dirty="0">
                <a:solidFill>
                  <a:srgbClr val="1F4E79"/>
                </a:solidFill>
                <a:latin typeface="Arial"/>
                <a:cs typeface="Arial"/>
              </a:rPr>
              <a:t>i</a:t>
            </a:r>
            <a:r>
              <a:rPr sz="1050" spc="0" dirty="0">
                <a:solidFill>
                  <a:srgbClr val="1F4E79"/>
                </a:solidFill>
                <a:latin typeface="Arial"/>
                <a:cs typeface="Arial"/>
              </a:rPr>
              <a:t>ones</a:t>
            </a:r>
            <a:endParaRPr sz="1050" dirty="0">
              <a:latin typeface="Arial"/>
              <a:cs typeface="Arial"/>
            </a:endParaRPr>
          </a:p>
          <a:p>
            <a:pPr marL="184785" indent="-172720">
              <a:lnSpc>
                <a:spcPct val="100000"/>
              </a:lnSpc>
              <a:buClr>
                <a:srgbClr val="1F4E79"/>
              </a:buClr>
              <a:buFont typeface="Arial"/>
              <a:buChar char="•"/>
              <a:tabLst>
                <a:tab pos="184785" algn="l"/>
              </a:tabLst>
            </a:pPr>
            <a:r>
              <a:rPr sz="1050" spc="0" dirty="0">
                <a:solidFill>
                  <a:srgbClr val="1F4E79"/>
                </a:solidFill>
                <a:latin typeface="Arial"/>
                <a:cs typeface="Arial"/>
              </a:rPr>
              <a:t>P</a:t>
            </a:r>
            <a:r>
              <a:rPr sz="1050" spc="-5" dirty="0">
                <a:solidFill>
                  <a:srgbClr val="1F4E79"/>
                </a:solidFill>
                <a:latin typeface="Arial"/>
                <a:cs typeface="Arial"/>
              </a:rPr>
              <a:t>r</a:t>
            </a:r>
            <a:r>
              <a:rPr sz="1050" spc="0" dirty="0">
                <a:solidFill>
                  <a:srgbClr val="1F4E79"/>
                </a:solidFill>
                <a:latin typeface="Arial"/>
                <a:cs typeface="Arial"/>
              </a:rPr>
              <a:t>eparación</a:t>
            </a:r>
            <a:r>
              <a:rPr sz="1050" spc="-15" dirty="0">
                <a:solidFill>
                  <a:srgbClr val="1F4E79"/>
                </a:solidFill>
                <a:latin typeface="Arial"/>
                <a:cs typeface="Arial"/>
              </a:rPr>
              <a:t> </a:t>
            </a:r>
            <a:r>
              <a:rPr sz="1050" spc="0" dirty="0">
                <a:solidFill>
                  <a:srgbClr val="1F4E79"/>
                </a:solidFill>
                <a:latin typeface="Arial"/>
                <a:cs typeface="Arial"/>
              </a:rPr>
              <a:t>de</a:t>
            </a:r>
            <a:r>
              <a:rPr sz="1050" spc="-5" dirty="0">
                <a:solidFill>
                  <a:srgbClr val="1F4E79"/>
                </a:solidFill>
                <a:latin typeface="Arial"/>
                <a:cs typeface="Arial"/>
              </a:rPr>
              <a:t> </a:t>
            </a:r>
            <a:r>
              <a:rPr sz="1050" spc="0" dirty="0">
                <a:solidFill>
                  <a:srgbClr val="1F4E79"/>
                </a:solidFill>
                <a:latin typeface="Arial"/>
                <a:cs typeface="Arial"/>
              </a:rPr>
              <a:t>cuerpos</a:t>
            </a:r>
            <a:endParaRPr sz="1050" dirty="0">
              <a:latin typeface="Arial"/>
              <a:cs typeface="Arial"/>
            </a:endParaRPr>
          </a:p>
          <a:p>
            <a:pPr marL="184785" indent="-172720">
              <a:lnSpc>
                <a:spcPct val="100000"/>
              </a:lnSpc>
              <a:buClr>
                <a:srgbClr val="1F4E79"/>
              </a:buClr>
              <a:buFont typeface="Arial"/>
              <a:buChar char="•"/>
              <a:tabLst>
                <a:tab pos="184785" algn="l"/>
              </a:tabLst>
            </a:pPr>
            <a:r>
              <a:rPr sz="1050" spc="0" dirty="0">
                <a:solidFill>
                  <a:srgbClr val="1F4E79"/>
                </a:solidFill>
                <a:latin typeface="Arial"/>
                <a:cs typeface="Arial"/>
              </a:rPr>
              <a:t>Co</a:t>
            </a:r>
            <a:r>
              <a:rPr sz="1050" spc="5" dirty="0">
                <a:solidFill>
                  <a:srgbClr val="1F4E79"/>
                </a:solidFill>
                <a:latin typeface="Arial"/>
                <a:cs typeface="Arial"/>
              </a:rPr>
              <a:t>m</a:t>
            </a:r>
            <a:r>
              <a:rPr sz="1050" spc="0" dirty="0">
                <a:solidFill>
                  <a:srgbClr val="1F4E79"/>
                </a:solidFill>
                <a:latin typeface="Arial"/>
                <a:cs typeface="Arial"/>
              </a:rPr>
              <a:t>edor</a:t>
            </a:r>
            <a:r>
              <a:rPr sz="1050" spc="-30" dirty="0">
                <a:solidFill>
                  <a:srgbClr val="1F4E79"/>
                </a:solidFill>
                <a:latin typeface="Arial"/>
                <a:cs typeface="Arial"/>
              </a:rPr>
              <a:t> </a:t>
            </a:r>
            <a:r>
              <a:rPr sz="1050" spc="0" dirty="0">
                <a:solidFill>
                  <a:srgbClr val="1F4E79"/>
                </a:solidFill>
                <a:latin typeface="Arial"/>
                <a:cs typeface="Arial"/>
              </a:rPr>
              <a:t>e</a:t>
            </a:r>
            <a:r>
              <a:rPr sz="1050" spc="5" dirty="0">
                <a:solidFill>
                  <a:srgbClr val="1F4E79"/>
                </a:solidFill>
                <a:latin typeface="Arial"/>
                <a:cs typeface="Arial"/>
              </a:rPr>
              <a:t>m</a:t>
            </a:r>
            <a:r>
              <a:rPr sz="1050" spc="0" dirty="0">
                <a:solidFill>
                  <a:srgbClr val="1F4E79"/>
                </a:solidFill>
                <a:latin typeface="Arial"/>
                <a:cs typeface="Arial"/>
              </a:rPr>
              <a:t>p</a:t>
            </a:r>
            <a:r>
              <a:rPr sz="1050" spc="5" dirty="0">
                <a:solidFill>
                  <a:srgbClr val="1F4E79"/>
                </a:solidFill>
                <a:latin typeface="Arial"/>
                <a:cs typeface="Arial"/>
              </a:rPr>
              <a:t>l</a:t>
            </a:r>
            <a:r>
              <a:rPr sz="1050" spc="0" dirty="0">
                <a:solidFill>
                  <a:srgbClr val="1F4E79"/>
                </a:solidFill>
                <a:latin typeface="Arial"/>
                <a:cs typeface="Arial"/>
              </a:rPr>
              <a:t>eados</a:t>
            </a:r>
            <a:endParaRPr sz="1050" dirty="0">
              <a:latin typeface="Arial"/>
              <a:cs typeface="Arial"/>
            </a:endParaRPr>
          </a:p>
          <a:p>
            <a:pPr marL="184785" indent="-172720">
              <a:lnSpc>
                <a:spcPct val="100000"/>
              </a:lnSpc>
              <a:buClr>
                <a:srgbClr val="1F4E79"/>
              </a:buClr>
              <a:buFont typeface="Arial"/>
              <a:buChar char="•"/>
              <a:tabLst>
                <a:tab pos="184785" algn="l"/>
              </a:tabLst>
            </a:pPr>
            <a:r>
              <a:rPr sz="1050" spc="0" dirty="0">
                <a:solidFill>
                  <a:srgbClr val="1F4E79"/>
                </a:solidFill>
                <a:latin typeface="Arial"/>
                <a:cs typeface="Arial"/>
              </a:rPr>
              <a:t>Snack</a:t>
            </a:r>
            <a:endParaRPr sz="1050" dirty="0">
              <a:latin typeface="Arial"/>
              <a:cs typeface="Arial"/>
            </a:endParaRPr>
          </a:p>
          <a:p>
            <a:pPr marL="184785" indent="-172720">
              <a:lnSpc>
                <a:spcPct val="100000"/>
              </a:lnSpc>
              <a:buClr>
                <a:srgbClr val="1F4E79"/>
              </a:buClr>
              <a:buFont typeface="Arial"/>
              <a:buChar char="•"/>
              <a:tabLst>
                <a:tab pos="184785" algn="l"/>
              </a:tabLst>
            </a:pPr>
            <a:r>
              <a:rPr sz="1050" spc="0" dirty="0">
                <a:solidFill>
                  <a:srgbClr val="1F4E79"/>
                </a:solidFill>
                <a:latin typeface="Arial"/>
                <a:cs typeface="Arial"/>
              </a:rPr>
              <a:t>T</a:t>
            </a:r>
            <a:r>
              <a:rPr sz="1050" spc="5" dirty="0">
                <a:solidFill>
                  <a:srgbClr val="1F4E79"/>
                </a:solidFill>
                <a:latin typeface="Arial"/>
                <a:cs typeface="Arial"/>
              </a:rPr>
              <a:t>i</a:t>
            </a:r>
            <a:r>
              <a:rPr sz="1050" spc="0" dirty="0">
                <a:solidFill>
                  <a:srgbClr val="1F4E79"/>
                </a:solidFill>
                <a:latin typeface="Arial"/>
                <a:cs typeface="Arial"/>
              </a:rPr>
              <a:t>enda</a:t>
            </a:r>
            <a:r>
              <a:rPr sz="1050" spc="-15" dirty="0">
                <a:solidFill>
                  <a:srgbClr val="1F4E79"/>
                </a:solidFill>
                <a:latin typeface="Arial"/>
                <a:cs typeface="Arial"/>
              </a:rPr>
              <a:t> </a:t>
            </a:r>
            <a:r>
              <a:rPr sz="1050" spc="0" dirty="0">
                <a:solidFill>
                  <a:srgbClr val="1F4E79"/>
                </a:solidFill>
                <a:latin typeface="Arial"/>
                <a:cs typeface="Arial"/>
              </a:rPr>
              <a:t>de</a:t>
            </a:r>
            <a:r>
              <a:rPr sz="1050" spc="-5" dirty="0">
                <a:solidFill>
                  <a:srgbClr val="1F4E79"/>
                </a:solidFill>
                <a:latin typeface="Arial"/>
                <a:cs typeface="Arial"/>
              </a:rPr>
              <a:t> </a:t>
            </a:r>
            <a:r>
              <a:rPr sz="1050" spc="0" dirty="0">
                <a:solidFill>
                  <a:srgbClr val="1F4E79"/>
                </a:solidFill>
                <a:latin typeface="Arial"/>
                <a:cs typeface="Arial"/>
              </a:rPr>
              <a:t>su</a:t>
            </a:r>
            <a:r>
              <a:rPr sz="1050" spc="-15" dirty="0">
                <a:solidFill>
                  <a:srgbClr val="1F4E79"/>
                </a:solidFill>
                <a:latin typeface="Arial"/>
                <a:cs typeface="Arial"/>
              </a:rPr>
              <a:t>v</a:t>
            </a:r>
            <a:r>
              <a:rPr sz="1050" spc="0" dirty="0">
                <a:solidFill>
                  <a:srgbClr val="1F4E79"/>
                </a:solidFill>
                <a:latin typeface="Arial"/>
                <a:cs typeface="Arial"/>
              </a:rPr>
              <a:t>en</a:t>
            </a:r>
            <a:r>
              <a:rPr sz="1050" spc="5" dirty="0">
                <a:solidFill>
                  <a:srgbClr val="1F4E79"/>
                </a:solidFill>
                <a:latin typeface="Arial"/>
                <a:cs typeface="Arial"/>
              </a:rPr>
              <a:t>i</a:t>
            </a:r>
            <a:r>
              <a:rPr sz="1050" spc="-5" dirty="0">
                <a:solidFill>
                  <a:srgbClr val="1F4E79"/>
                </a:solidFill>
                <a:latin typeface="Arial"/>
                <a:cs typeface="Arial"/>
              </a:rPr>
              <a:t>r</a:t>
            </a:r>
            <a:r>
              <a:rPr sz="1050" spc="0" dirty="0">
                <a:solidFill>
                  <a:srgbClr val="1F4E79"/>
                </a:solidFill>
                <a:latin typeface="Arial"/>
                <a:cs typeface="Arial"/>
              </a:rPr>
              <a:t>es</a:t>
            </a:r>
            <a:endParaRPr sz="1050" dirty="0">
              <a:latin typeface="Arial"/>
              <a:cs typeface="Arial"/>
            </a:endParaRPr>
          </a:p>
          <a:p>
            <a:pPr marL="184785" indent="-172720">
              <a:lnSpc>
                <a:spcPct val="100000"/>
              </a:lnSpc>
              <a:buClr>
                <a:srgbClr val="1F4E79"/>
              </a:buClr>
              <a:buFont typeface="Arial"/>
              <a:buChar char="•"/>
              <a:tabLst>
                <a:tab pos="184785" algn="l"/>
              </a:tabLst>
            </a:pPr>
            <a:r>
              <a:rPr sz="1050" spc="0" dirty="0">
                <a:solidFill>
                  <a:srgbClr val="1F4E79"/>
                </a:solidFill>
                <a:latin typeface="Arial"/>
                <a:cs typeface="Arial"/>
              </a:rPr>
              <a:t>Ser</a:t>
            </a:r>
            <a:r>
              <a:rPr sz="1050" spc="-15" dirty="0">
                <a:solidFill>
                  <a:srgbClr val="1F4E79"/>
                </a:solidFill>
                <a:latin typeface="Arial"/>
                <a:cs typeface="Arial"/>
              </a:rPr>
              <a:t>v</a:t>
            </a:r>
            <a:r>
              <a:rPr sz="1050" spc="0" dirty="0">
                <a:solidFill>
                  <a:srgbClr val="1F4E79"/>
                </a:solidFill>
                <a:latin typeface="Arial"/>
                <a:cs typeface="Arial"/>
              </a:rPr>
              <a:t>icios</a:t>
            </a:r>
            <a:r>
              <a:rPr sz="1050" spc="-20" dirty="0">
                <a:solidFill>
                  <a:srgbClr val="1F4E79"/>
                </a:solidFill>
                <a:latin typeface="Arial"/>
                <a:cs typeface="Arial"/>
              </a:rPr>
              <a:t> </a:t>
            </a:r>
            <a:r>
              <a:rPr sz="1050" spc="0" dirty="0">
                <a:solidFill>
                  <a:srgbClr val="1F4E79"/>
                </a:solidFill>
                <a:latin typeface="Arial"/>
                <a:cs typeface="Arial"/>
              </a:rPr>
              <a:t>san</a:t>
            </a:r>
            <a:r>
              <a:rPr sz="1050" spc="5" dirty="0">
                <a:solidFill>
                  <a:srgbClr val="1F4E79"/>
                </a:solidFill>
                <a:latin typeface="Arial"/>
                <a:cs typeface="Arial"/>
              </a:rPr>
              <a:t>i</a:t>
            </a:r>
            <a:r>
              <a:rPr sz="1050" spc="-10" dirty="0">
                <a:solidFill>
                  <a:srgbClr val="1F4E79"/>
                </a:solidFill>
                <a:latin typeface="Arial"/>
                <a:cs typeface="Arial"/>
              </a:rPr>
              <a:t>t</a:t>
            </a:r>
            <a:r>
              <a:rPr sz="1050" spc="0" dirty="0">
                <a:solidFill>
                  <a:srgbClr val="1F4E79"/>
                </a:solidFill>
                <a:latin typeface="Arial"/>
                <a:cs typeface="Arial"/>
              </a:rPr>
              <a:t>arios</a:t>
            </a:r>
            <a:endParaRPr sz="1050" dirty="0">
              <a:latin typeface="Arial"/>
              <a:cs typeface="Arial"/>
            </a:endParaRPr>
          </a:p>
          <a:p>
            <a:pPr marL="184785" indent="-172720">
              <a:lnSpc>
                <a:spcPct val="100000"/>
              </a:lnSpc>
              <a:buClr>
                <a:srgbClr val="1F4E79"/>
              </a:buClr>
              <a:buFont typeface="Arial"/>
              <a:buChar char="•"/>
              <a:tabLst>
                <a:tab pos="184785" algn="l"/>
              </a:tabLst>
            </a:pPr>
            <a:r>
              <a:rPr sz="1050" spc="0" dirty="0">
                <a:solidFill>
                  <a:srgbClr val="1F4E79"/>
                </a:solidFill>
                <a:latin typeface="Arial"/>
                <a:cs typeface="Arial"/>
              </a:rPr>
              <a:t>8</a:t>
            </a:r>
            <a:r>
              <a:rPr sz="1050" spc="-5" dirty="0">
                <a:solidFill>
                  <a:srgbClr val="1F4E79"/>
                </a:solidFill>
                <a:latin typeface="Arial"/>
                <a:cs typeface="Arial"/>
              </a:rPr>
              <a:t> </a:t>
            </a:r>
            <a:r>
              <a:rPr sz="1050" spc="0" dirty="0">
                <a:solidFill>
                  <a:srgbClr val="1F4E79"/>
                </a:solidFill>
                <a:latin typeface="Arial"/>
                <a:cs typeface="Arial"/>
              </a:rPr>
              <a:t>sa</a:t>
            </a:r>
            <a:r>
              <a:rPr sz="1050" spc="5" dirty="0">
                <a:solidFill>
                  <a:srgbClr val="1F4E79"/>
                </a:solidFill>
                <a:latin typeface="Arial"/>
                <a:cs typeface="Arial"/>
              </a:rPr>
              <a:t>l</a:t>
            </a:r>
            <a:r>
              <a:rPr sz="1050" spc="0" dirty="0">
                <a:solidFill>
                  <a:srgbClr val="1F4E79"/>
                </a:solidFill>
                <a:latin typeface="Arial"/>
                <a:cs typeface="Arial"/>
              </a:rPr>
              <a:t>as</a:t>
            </a:r>
            <a:r>
              <a:rPr sz="1050" spc="-20" dirty="0">
                <a:solidFill>
                  <a:srgbClr val="1F4E79"/>
                </a:solidFill>
                <a:latin typeface="Arial"/>
                <a:cs typeface="Arial"/>
              </a:rPr>
              <a:t> </a:t>
            </a:r>
            <a:r>
              <a:rPr sz="1050" spc="0" dirty="0">
                <a:solidFill>
                  <a:srgbClr val="1F4E79"/>
                </a:solidFill>
                <a:latin typeface="Arial"/>
                <a:cs typeface="Arial"/>
              </a:rPr>
              <a:t>de</a:t>
            </a:r>
            <a:r>
              <a:rPr sz="1050" spc="-5" dirty="0">
                <a:solidFill>
                  <a:srgbClr val="1F4E79"/>
                </a:solidFill>
                <a:latin typeface="Arial"/>
                <a:cs typeface="Arial"/>
              </a:rPr>
              <a:t> </a:t>
            </a:r>
            <a:r>
              <a:rPr sz="1050" spc="0" dirty="0">
                <a:solidFill>
                  <a:srgbClr val="1F4E79"/>
                </a:solidFill>
                <a:latin typeface="Arial"/>
                <a:cs typeface="Arial"/>
              </a:rPr>
              <a:t>exh</a:t>
            </a:r>
            <a:r>
              <a:rPr sz="1050" spc="5" dirty="0">
                <a:solidFill>
                  <a:srgbClr val="1F4E79"/>
                </a:solidFill>
                <a:latin typeface="Arial"/>
                <a:cs typeface="Arial"/>
              </a:rPr>
              <a:t>i</a:t>
            </a:r>
            <a:r>
              <a:rPr sz="1050" spc="0" dirty="0">
                <a:solidFill>
                  <a:srgbClr val="1F4E79"/>
                </a:solidFill>
                <a:latin typeface="Arial"/>
                <a:cs typeface="Arial"/>
              </a:rPr>
              <a:t>b</a:t>
            </a:r>
            <a:r>
              <a:rPr sz="1050" spc="5" dirty="0">
                <a:solidFill>
                  <a:srgbClr val="1F4E79"/>
                </a:solidFill>
                <a:latin typeface="Arial"/>
                <a:cs typeface="Arial"/>
              </a:rPr>
              <a:t>i</a:t>
            </a:r>
            <a:r>
              <a:rPr sz="1050" spc="0" dirty="0">
                <a:solidFill>
                  <a:srgbClr val="1F4E79"/>
                </a:solidFill>
                <a:latin typeface="Arial"/>
                <a:cs typeface="Arial"/>
              </a:rPr>
              <a:t>ción</a:t>
            </a:r>
            <a:endParaRPr sz="1050" dirty="0">
              <a:latin typeface="Arial"/>
              <a:cs typeface="Arial"/>
            </a:endParaRPr>
          </a:p>
        </p:txBody>
      </p:sp>
      <p:sp>
        <p:nvSpPr>
          <p:cNvPr id="38" name="Rectángulo 37">
            <a:extLst>
              <a:ext uri="{FF2B5EF4-FFF2-40B4-BE49-F238E27FC236}">
                <a16:creationId xmlns:a16="http://schemas.microsoft.com/office/drawing/2014/main" id="{7B250D39-8072-4A5D-BB75-BB0BB827CAC9}"/>
              </a:ext>
            </a:extLst>
          </p:cNvPr>
          <p:cNvSpPr/>
          <p:nvPr/>
        </p:nvSpPr>
        <p:spPr>
          <a:xfrm>
            <a:off x="1905000" y="152400"/>
            <a:ext cx="10210800" cy="1371600"/>
          </a:xfrm>
          <a:prstGeom prst="rect">
            <a:avLst/>
          </a:prstGeom>
          <a:solidFill>
            <a:srgbClr val="0853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9" name="CuadroTexto 38">
            <a:extLst>
              <a:ext uri="{FF2B5EF4-FFF2-40B4-BE49-F238E27FC236}">
                <a16:creationId xmlns:a16="http://schemas.microsoft.com/office/drawing/2014/main" id="{73F4BD80-658E-4D50-ADCB-DB321A30AF37}"/>
              </a:ext>
            </a:extLst>
          </p:cNvPr>
          <p:cNvSpPr txBox="1"/>
          <p:nvPr/>
        </p:nvSpPr>
        <p:spPr>
          <a:xfrm>
            <a:off x="1828800" y="1062335"/>
            <a:ext cx="5943600" cy="461665"/>
          </a:xfrm>
          <a:prstGeom prst="rect">
            <a:avLst/>
          </a:prstGeom>
          <a:noFill/>
        </p:spPr>
        <p:txBody>
          <a:bodyPr wrap="square" rtlCol="0">
            <a:spAutoFit/>
          </a:bodyPr>
          <a:lstStyle/>
          <a:p>
            <a:r>
              <a:rPr lang="es-MX" sz="1200" b="1" spc="-55" dirty="0">
                <a:solidFill>
                  <a:srgbClr val="FFFFFF"/>
                </a:solidFill>
                <a:latin typeface="Leelawadee UI Semilight"/>
                <a:ea typeface="+mj-ea"/>
                <a:cs typeface="Leelawadee UI Semilight"/>
              </a:rPr>
              <a:t>GOBIERNO MUNICIPAL DE</a:t>
            </a:r>
            <a:r>
              <a:rPr lang="es-MX" b="1" dirty="0">
                <a:solidFill>
                  <a:srgbClr val="FFFFFF"/>
                </a:solidFill>
                <a:latin typeface="Arial"/>
                <a:ea typeface="+mj-ea"/>
                <a:cs typeface="Arial"/>
              </a:rPr>
              <a:t> </a:t>
            </a:r>
            <a:r>
              <a:rPr lang="es-MX" sz="2400" b="1" dirty="0">
                <a:solidFill>
                  <a:srgbClr val="FFFFFF"/>
                </a:solidFill>
                <a:latin typeface="Arial"/>
                <a:ea typeface="+mj-ea"/>
                <a:cs typeface="Arial"/>
              </a:rPr>
              <a:t>GUANAJUATO</a:t>
            </a:r>
          </a:p>
        </p:txBody>
      </p:sp>
    </p:spTree>
    <p:extLst>
      <p:ext uri="{BB962C8B-B14F-4D97-AF65-F5344CB8AC3E}">
        <p14:creationId xmlns:p14="http://schemas.microsoft.com/office/powerpoint/2010/main" val="1545616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9"/>
          <p:cNvSpPr txBox="1"/>
          <p:nvPr/>
        </p:nvSpPr>
        <p:spPr>
          <a:xfrm>
            <a:off x="76200" y="1981200"/>
            <a:ext cx="12037061" cy="4267200"/>
          </a:xfrm>
          <a:prstGeom prst="rect">
            <a:avLst/>
          </a:prstGeom>
        </p:spPr>
        <p:txBody>
          <a:bodyPr vert="horz" wrap="square" lIns="0" tIns="0" rIns="0" bIns="0" rtlCol="0">
            <a:noAutofit/>
          </a:bodyPr>
          <a:lstStyle/>
          <a:p>
            <a:pPr algn="just"/>
            <a:r>
              <a:rPr lang="es-MX" sz="1300" spc="-5" dirty="0">
                <a:solidFill>
                  <a:srgbClr val="1F4E79"/>
                </a:solidFill>
                <a:latin typeface="Calibri"/>
                <a:cs typeface="Calibri"/>
              </a:rPr>
              <a:t>		</a:t>
            </a:r>
            <a:r>
              <a:rPr lang="es-MX" sz="2400" b="1" spc="-5" dirty="0">
                <a:solidFill>
                  <a:srgbClr val="1F4E79"/>
                </a:solidFill>
                <a:latin typeface="Calibri"/>
                <a:cs typeface="Calibri"/>
              </a:rPr>
              <a:t>NUEVO MUSEO DE LAS MOMIAS</a:t>
            </a:r>
            <a:r>
              <a:rPr lang="es-MX" sz="1600" b="1" spc="-5" dirty="0">
                <a:solidFill>
                  <a:srgbClr val="1F4E79"/>
                </a:solidFill>
                <a:latin typeface="Calibri"/>
                <a:cs typeface="Calibri"/>
              </a:rPr>
              <a:t>	</a:t>
            </a:r>
          </a:p>
          <a:p>
            <a:pPr algn="just"/>
            <a:endParaRPr lang="es-MX" sz="1300" b="1" spc="-5" dirty="0">
              <a:solidFill>
                <a:srgbClr val="1F4E79"/>
              </a:solidFill>
              <a:latin typeface="Calibri"/>
              <a:cs typeface="Calibri"/>
            </a:endParaRPr>
          </a:p>
          <a:p>
            <a:pPr algn="just"/>
            <a:endParaRPr lang="es-MX" sz="1000" spc="-5" dirty="0">
              <a:solidFill>
                <a:srgbClr val="1F4E79"/>
              </a:solidFill>
              <a:latin typeface="Calibri"/>
              <a:cs typeface="Calibri"/>
            </a:endParaRPr>
          </a:p>
          <a:p>
            <a:pPr algn="just"/>
            <a:r>
              <a:rPr lang="es-MX" sz="1000" spc="-5" dirty="0">
                <a:solidFill>
                  <a:srgbClr val="1F4E79"/>
                </a:solidFill>
                <a:latin typeface="Calibri"/>
                <a:cs typeface="Calibri"/>
              </a:rPr>
              <a:t>	</a:t>
            </a:r>
            <a:r>
              <a:rPr lang="es-MX" sz="2000" b="1" spc="-5" dirty="0">
                <a:solidFill>
                  <a:schemeClr val="accent1">
                    <a:lumMod val="75000"/>
                  </a:schemeClr>
                </a:solidFill>
                <a:latin typeface="Calibri"/>
                <a:cs typeface="Calibri"/>
              </a:rPr>
              <a:t>1.- PRESUPUESTO PRIMERA ETAPA			   </a:t>
            </a:r>
            <a:r>
              <a:rPr lang="es-MX" sz="2000" b="1" spc="-5" dirty="0">
                <a:solidFill>
                  <a:schemeClr val="accent1">
                    <a:lumMod val="75000"/>
                  </a:schemeClr>
                </a:solidFill>
                <a:cs typeface="Calibri"/>
              </a:rPr>
              <a:t>$ 90´310,105.66</a:t>
            </a:r>
          </a:p>
          <a:p>
            <a:pPr algn="just"/>
            <a:r>
              <a:rPr lang="es-MX" sz="2000" b="1" spc="-5" dirty="0">
                <a:solidFill>
                  <a:schemeClr val="accent1">
                    <a:lumMod val="75000"/>
                  </a:schemeClr>
                </a:solidFill>
                <a:latin typeface="Calibri"/>
                <a:cs typeface="Calibri"/>
              </a:rPr>
              <a:t>   </a:t>
            </a:r>
          </a:p>
          <a:p>
            <a:pPr algn="just"/>
            <a:r>
              <a:rPr lang="es-MX" sz="2000" b="1" spc="-5" dirty="0">
                <a:solidFill>
                  <a:schemeClr val="accent1">
                    <a:lumMod val="75000"/>
                  </a:schemeClr>
                </a:solidFill>
                <a:latin typeface="Calibri"/>
                <a:cs typeface="Calibri"/>
              </a:rPr>
              <a:t>	2.- PRESUPUESTO SEGUNDA ETAPA			  </a:t>
            </a:r>
            <a:r>
              <a:rPr lang="es-MX" sz="2000" b="1" spc="-5" dirty="0">
                <a:solidFill>
                  <a:schemeClr val="accent1">
                    <a:lumMod val="75000"/>
                  </a:schemeClr>
                </a:solidFill>
                <a:cs typeface="Calibri"/>
              </a:rPr>
              <a:t>$   17´578,986.38</a:t>
            </a:r>
          </a:p>
          <a:p>
            <a:pPr algn="just"/>
            <a:endParaRPr lang="es-MX" sz="2000" b="1" spc="-5" dirty="0">
              <a:solidFill>
                <a:schemeClr val="accent1">
                  <a:lumMod val="75000"/>
                </a:schemeClr>
              </a:solidFill>
              <a:cs typeface="Calibri"/>
            </a:endParaRPr>
          </a:p>
          <a:p>
            <a:pPr algn="just"/>
            <a:r>
              <a:rPr lang="es-MX" sz="2000" b="1" spc="-5" dirty="0">
                <a:solidFill>
                  <a:schemeClr val="accent1">
                    <a:lumMod val="75000"/>
                  </a:schemeClr>
                </a:solidFill>
                <a:cs typeface="Calibri"/>
              </a:rPr>
              <a:t>	</a:t>
            </a:r>
            <a:endParaRPr lang="es-MX" sz="2000" b="1" spc="-5" dirty="0">
              <a:solidFill>
                <a:schemeClr val="accent1">
                  <a:lumMod val="75000"/>
                </a:schemeClr>
              </a:solidFill>
              <a:latin typeface="Calibri"/>
              <a:cs typeface="Calibri"/>
            </a:endParaRPr>
          </a:p>
          <a:p>
            <a:pPr algn="just"/>
            <a:r>
              <a:rPr lang="es-MX" sz="2000" b="1" spc="-5" dirty="0">
                <a:solidFill>
                  <a:srgbClr val="1F4E79"/>
                </a:solidFill>
                <a:cs typeface="Calibri"/>
              </a:rPr>
              <a:t>						</a:t>
            </a:r>
            <a:r>
              <a:rPr lang="es-MX" sz="2800" b="1" spc="-5" dirty="0">
                <a:solidFill>
                  <a:schemeClr val="accent6">
                    <a:lumMod val="75000"/>
                  </a:schemeClr>
                </a:solidFill>
                <a:cs typeface="Calibri"/>
              </a:rPr>
              <a:t>INVERSIÓN TOTAL       $107,889,092.04</a:t>
            </a:r>
          </a:p>
          <a:p>
            <a:pPr algn="just"/>
            <a:endParaRPr lang="es-MX" sz="2800" b="1" spc="-5" dirty="0">
              <a:solidFill>
                <a:schemeClr val="accent6">
                  <a:lumMod val="75000"/>
                </a:schemeClr>
              </a:solidFill>
              <a:cs typeface="Calibri"/>
            </a:endParaRPr>
          </a:p>
          <a:p>
            <a:pPr algn="just"/>
            <a:endParaRPr lang="es-MX" sz="2000" b="1" spc="-5" dirty="0">
              <a:solidFill>
                <a:schemeClr val="accent1">
                  <a:lumMod val="75000"/>
                </a:schemeClr>
              </a:solidFill>
              <a:latin typeface="Calibri"/>
              <a:cs typeface="Calibri"/>
            </a:endParaRPr>
          </a:p>
          <a:p>
            <a:pPr algn="just"/>
            <a:r>
              <a:rPr lang="es-MX" sz="2000" b="1" spc="-5" dirty="0">
                <a:solidFill>
                  <a:schemeClr val="accent1">
                    <a:lumMod val="75000"/>
                  </a:schemeClr>
                </a:solidFill>
                <a:latin typeface="Calibri"/>
                <a:cs typeface="Calibri"/>
              </a:rPr>
              <a:t>		</a:t>
            </a:r>
            <a:endParaRPr lang="es-MX" spc="-5" dirty="0">
              <a:solidFill>
                <a:srgbClr val="1F4E79"/>
              </a:solidFill>
              <a:latin typeface="Calibri"/>
              <a:cs typeface="Calibri"/>
            </a:endParaRPr>
          </a:p>
        </p:txBody>
      </p:sp>
      <p:cxnSp>
        <p:nvCxnSpPr>
          <p:cNvPr id="6" name="Conector recto 5">
            <a:extLst>
              <a:ext uri="{FF2B5EF4-FFF2-40B4-BE49-F238E27FC236}">
                <a16:creationId xmlns:a16="http://schemas.microsoft.com/office/drawing/2014/main" id="{24F0A727-A346-4108-B81A-550D776CA420}"/>
              </a:ext>
            </a:extLst>
          </p:cNvPr>
          <p:cNvCxnSpPr>
            <a:cxnSpLocks/>
          </p:cNvCxnSpPr>
          <p:nvPr/>
        </p:nvCxnSpPr>
        <p:spPr>
          <a:xfrm>
            <a:off x="1750061" y="2362200"/>
            <a:ext cx="61722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 name="Rectángulo 3">
            <a:extLst>
              <a:ext uri="{FF2B5EF4-FFF2-40B4-BE49-F238E27FC236}">
                <a16:creationId xmlns:a16="http://schemas.microsoft.com/office/drawing/2014/main" id="{718D4A05-38CB-45E9-8ABE-26ABB49BD53D}"/>
              </a:ext>
            </a:extLst>
          </p:cNvPr>
          <p:cNvSpPr/>
          <p:nvPr/>
        </p:nvSpPr>
        <p:spPr>
          <a:xfrm>
            <a:off x="1905000" y="152400"/>
            <a:ext cx="10210800" cy="1371600"/>
          </a:xfrm>
          <a:prstGeom prst="rect">
            <a:avLst/>
          </a:prstGeom>
          <a:solidFill>
            <a:srgbClr val="0853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CuadroTexto 6">
            <a:extLst>
              <a:ext uri="{FF2B5EF4-FFF2-40B4-BE49-F238E27FC236}">
                <a16:creationId xmlns:a16="http://schemas.microsoft.com/office/drawing/2014/main" id="{A172EB83-01E6-4653-9E1E-041936DB6858}"/>
              </a:ext>
            </a:extLst>
          </p:cNvPr>
          <p:cNvSpPr txBox="1"/>
          <p:nvPr/>
        </p:nvSpPr>
        <p:spPr>
          <a:xfrm>
            <a:off x="1828800" y="1062335"/>
            <a:ext cx="5943600" cy="461665"/>
          </a:xfrm>
          <a:prstGeom prst="rect">
            <a:avLst/>
          </a:prstGeom>
          <a:noFill/>
        </p:spPr>
        <p:txBody>
          <a:bodyPr wrap="square" rtlCol="0">
            <a:spAutoFit/>
          </a:bodyPr>
          <a:lstStyle/>
          <a:p>
            <a:r>
              <a:rPr lang="es-MX" sz="1200" b="1" spc="-55" dirty="0">
                <a:solidFill>
                  <a:srgbClr val="FFFFFF"/>
                </a:solidFill>
                <a:latin typeface="Leelawadee UI Semilight"/>
                <a:ea typeface="+mj-ea"/>
                <a:cs typeface="Leelawadee UI Semilight"/>
              </a:rPr>
              <a:t>GOBIERNO MUNICIPAL DE</a:t>
            </a:r>
            <a:r>
              <a:rPr lang="es-MX" b="1" dirty="0">
                <a:solidFill>
                  <a:srgbClr val="FFFFFF"/>
                </a:solidFill>
                <a:latin typeface="Arial"/>
                <a:ea typeface="+mj-ea"/>
                <a:cs typeface="Arial"/>
              </a:rPr>
              <a:t> </a:t>
            </a:r>
            <a:r>
              <a:rPr lang="es-MX" sz="2400" b="1" dirty="0">
                <a:solidFill>
                  <a:srgbClr val="FFFFFF"/>
                </a:solidFill>
                <a:latin typeface="Arial"/>
                <a:ea typeface="+mj-ea"/>
                <a:cs typeface="Arial"/>
              </a:rPr>
              <a:t>GUANAJUATO</a:t>
            </a:r>
          </a:p>
        </p:txBody>
      </p:sp>
    </p:spTree>
    <p:extLst>
      <p:ext uri="{BB962C8B-B14F-4D97-AF65-F5344CB8AC3E}">
        <p14:creationId xmlns:p14="http://schemas.microsoft.com/office/powerpoint/2010/main" val="297458415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1769</TotalTime>
  <Words>1245</Words>
  <Application>Microsoft Office PowerPoint</Application>
  <PresentationFormat>Panorámica</PresentationFormat>
  <Paragraphs>170</Paragraphs>
  <Slides>16</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16</vt:i4>
      </vt:variant>
    </vt:vector>
  </HeadingPairs>
  <TitlesOfParts>
    <vt:vector size="22" baseType="lpstr">
      <vt:lpstr>Arial</vt:lpstr>
      <vt:lpstr>Arial Black</vt:lpstr>
      <vt:lpstr>Calibri</vt:lpstr>
      <vt:lpstr>Calibri Light</vt:lpstr>
      <vt:lpstr>Leelawadee UI Semilight</vt:lpstr>
      <vt:lpstr>Tema de Office</vt:lpstr>
      <vt:lpstr>Presentación de PowerPoint</vt:lpstr>
      <vt:lpstr>Presentación de PowerPoint</vt:lpstr>
      <vt:lpstr>Presentación de PowerPoint</vt:lpstr>
      <vt:lpstr>ACCIONES 2020</vt:lpstr>
      <vt:lpstr>Presentación de PowerPoint</vt:lpstr>
      <vt:lpstr>ACCIONES 2020</vt:lpstr>
      <vt:lpstr>Presentación de PowerPoint</vt:lpstr>
      <vt:lpstr>ACCIONES 2020</vt:lpstr>
      <vt:lpstr>Presentación de PowerPoint</vt:lpstr>
      <vt:lpstr>Presentación de PowerPoint</vt:lpstr>
      <vt:lpstr>Presentación de PowerPoint</vt:lpstr>
      <vt:lpstr>Presentación de PowerPoint</vt:lpstr>
      <vt:lpstr>ACCIONES 2020</vt:lpstr>
      <vt:lpstr>ACCIONES 2020</vt:lpstr>
      <vt:lpstr>ACCIONES 2020</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moni</dc:creator>
  <cp:lastModifiedBy>Alberto Moretti</cp:lastModifiedBy>
  <cp:revision>86</cp:revision>
  <cp:lastPrinted>2021-06-23T23:56:43Z</cp:lastPrinted>
  <dcterms:created xsi:type="dcterms:W3CDTF">2019-11-26T16:17:28Z</dcterms:created>
  <dcterms:modified xsi:type="dcterms:W3CDTF">2021-08-08T16:37:13Z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2019-11-11T00:00:00Z</vt:filetime>
  </property>
  <property fmtid="{D5CDD505-2E9C-101B-9397-08002B2CF9AE}" pid="3" name="LastSaved">
    <vt:filetime>2019-11-26T00:00:00Z</vt:filetime>
  </property>
</Properties>
</file>